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9" r:id="rId5"/>
    <p:sldId id="262" r:id="rId6"/>
    <p:sldId id="261" r:id="rId7"/>
    <p:sldId id="264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custDataLst>
    <p:tags r:id="rId18"/>
  </p:custData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AA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E78665-58D3-4256-A637-5B00968F3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FE655EE-B368-42F0-ABBB-DA38B89156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2B42422-AC46-4C5F-8E61-BD7BDD1B0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54A0-07BF-4FBA-B407-41940D17EC24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A3B1B4-B12D-4DFD-8F19-5BA5B2092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504D60D-8BD9-44EE-B734-F8999D020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2DC-D828-4CDB-B3F6-88412E5ABC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9169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22FCE5-1245-4E80-928F-71133F8C9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47281D3-D6F0-4E2B-A9BB-DBD793FBE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8A75CC1-986F-4AFD-AB59-0F6BE3381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54A0-07BF-4FBA-B407-41940D17EC24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1E47717-A76E-4927-B66B-A526A5701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8D57CBD-8D72-43B8-9FAD-A82C46F3F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2DC-D828-4CDB-B3F6-88412E5ABC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7113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A8F737-96CF-473F-9007-C14D237D0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0EF7DC5-2D3D-423E-BBAA-8886300FC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58FD3CD-9A05-4C20-B79E-01BB83762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54A0-07BF-4FBA-B407-41940D17EC24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FFEE406-DE9C-4413-9BD9-7EBC2BD80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43ABD6F-C07F-40E2-8882-A906476C6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2DC-D828-4CDB-B3F6-88412E5ABC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8306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0179E5-9289-4760-9862-1F8A4827E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8C838CD-E572-4345-8C38-7D846C62BB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6B7AAFB-EF4C-42DB-8CEF-6EFADA023E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F34FAB5-A045-405B-8303-60182A089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54A0-07BF-4FBA-B407-41940D17EC24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065C2F1-CF3D-4DB4-842F-6AFBD766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CD2D117-0BD3-47F7-9EB3-40F38679C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2DC-D828-4CDB-B3F6-88412E5ABC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3704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79DD6E-8881-4A90-A3E4-570833741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EECF795-E2EA-4FDC-A4F5-4277640E6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25E9293-0679-46EA-AB00-1909A012C9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21E72DC-406C-42AD-9BF9-B44A0A5A9E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85988A6-D374-4447-A9EC-6B4741F145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CBAD409-C67B-4915-BF9A-3A7F8486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54A0-07BF-4FBA-B407-41940D17EC24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EA3FE05-2B2D-45FF-B725-D80CA0DD9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D7A82B3-A34E-47DE-A456-94F4E4AD3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2DC-D828-4CDB-B3F6-88412E5ABC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4558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F03711-B4E0-45DE-B797-A72A0D8F3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66BC3DE-3D93-4143-B025-54CAEF911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54A0-07BF-4FBA-B407-41940D17EC24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2FB6DA6-0F08-4F4D-B308-02DD16F30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BE755A6-1396-4DD4-B707-D3692149E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2DC-D828-4CDB-B3F6-88412E5ABC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5203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BBD0E69-ECC5-44CE-9373-E8A23A21B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54A0-07BF-4FBA-B407-41940D17EC24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6A4875B-CE5E-4B22-9182-A932FBF96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A5A6E8D-EA5A-4BE6-92DE-FD87FBE7B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2DC-D828-4CDB-B3F6-88412E5ABC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0010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F5880B-FC6E-4559-ACBC-C927F52F5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CC10556-8E08-4CE8-A21A-B1AF56C6A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A0DFF59-8192-4EF8-9DCD-AA7A22CC52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868EA27-64D4-4120-BCAC-35F12F3C7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54A0-07BF-4FBA-B407-41940D17EC24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787A48E-3238-4C2A-A5BA-5EED027A7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68E1ED6-4028-4AA9-90F5-9E091E48F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2DC-D828-4CDB-B3F6-88412E5ABC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8796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B53E1A-D784-46BA-B7C9-E3D5B5052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1C16C0C-0DD2-42B1-BE95-74F2B27741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645D298-BF10-4B9F-8528-9CEAAB0B6C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9C9B2F9-C6E1-4449-AA6F-ADA34CE1A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54A0-07BF-4FBA-B407-41940D17EC24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88DF09D-19CF-4DDA-B15E-97A7A85AD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6F9B007-6E67-44EF-BBAA-44D168663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2DC-D828-4CDB-B3F6-88412E5ABC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624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003850-05D4-49C7-BCF4-B5279E51E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46ACA14-A2D6-4571-8632-EB60B58612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AC0A2DC-F3D3-4CD2-817D-01EDBBB11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54A0-07BF-4FBA-B407-41940D17EC24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4E01B57-4C25-46A2-8201-E2EC07AA9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E8F220A-0EA8-4F35-AB1E-3F6E789D4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2DC-D828-4CDB-B3F6-88412E5ABC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5197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90D2D79-C890-4DEB-ABC9-6363CEB145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93BFAA0-1BE1-4EE8-B39C-C2D1A759B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C31CDA8-EA33-4712-8D4A-E951DC353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54A0-07BF-4FBA-B407-41940D17EC24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5A9FC07-59F1-4843-95E4-5E0FFE9A6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1E2BCB6-609B-41C0-BCB2-09A53652A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2DC-D828-4CDB-B3F6-88412E5ABC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214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F186D798-5DCD-43E4-9618-B1C6C1BF7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8EFDD84-7233-4BAC-A7B0-A9CCB9E8A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95207FE-0DC9-4315-9B39-BBC42796F6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554A0-07BF-4FBA-B407-41940D17EC24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E8DC9E6-85CB-4209-8892-81D0497314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592ABB8-3B4A-4331-A2EB-29EDD362B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312DC-D828-4CDB-B3F6-88412E5ABC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008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C6EC4469-FC87-4419-9F45-4E5D1E5A682A}"/>
              </a:ext>
            </a:extLst>
          </p:cNvPr>
          <p:cNvSpPr/>
          <p:nvPr/>
        </p:nvSpPr>
        <p:spPr>
          <a:xfrm>
            <a:off x="0" y="1573161"/>
            <a:ext cx="12192000" cy="5284839"/>
          </a:xfrm>
          <a:prstGeom prst="rect">
            <a:avLst/>
          </a:prstGeom>
          <a:solidFill>
            <a:srgbClr val="75A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5C7A5E1-09EA-463B-A638-B42BFAD06A0D}"/>
              </a:ext>
            </a:extLst>
          </p:cNvPr>
          <p:cNvSpPr txBox="1"/>
          <p:nvPr/>
        </p:nvSpPr>
        <p:spPr>
          <a:xfrm>
            <a:off x="-2" y="2328330"/>
            <a:ext cx="121920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Aharoni" panose="02010803020104030203" pitchFamily="2" charset="-79"/>
                <a:cs typeface="Aharoni" panose="02010803020104030203" pitchFamily="2" charset="-79"/>
              </a:rPr>
              <a:t>CIENCIAS DE LA VIDA E INDUSTRIA </a:t>
            </a:r>
            <a:r>
              <a:rPr lang="it-IT" sz="6000" b="1" dirty="0">
                <a:latin typeface="Aharoni" panose="02010803020104030203" pitchFamily="2" charset="-79"/>
                <a:cs typeface="Aharoni" panose="02010803020104030203" pitchFamily="2" charset="-79"/>
              </a:rPr>
              <a:t>4.0. </a:t>
            </a:r>
          </a:p>
          <a:p>
            <a:pPr algn="ctr"/>
            <a:r>
              <a:rPr lang="it-IT" sz="40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Distritos</a:t>
            </a:r>
            <a:r>
              <a:rPr lang="it-IT" sz="4000" b="1" dirty="0">
                <a:latin typeface="Aharoni" panose="02010803020104030203" pitchFamily="2" charset="-79"/>
                <a:cs typeface="Aharoni" panose="02010803020104030203" pitchFamily="2" charset="-79"/>
              </a:rPr>
              <a:t>, cluster, </a:t>
            </a:r>
            <a:r>
              <a:rPr lang="it-IT" sz="40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cadenas</a:t>
            </a:r>
            <a:r>
              <a:rPr lang="it-IT" sz="4000" b="1" dirty="0">
                <a:latin typeface="Aharoni" panose="02010803020104030203" pitchFamily="2" charset="-79"/>
                <a:cs typeface="Aharoni" panose="02010803020104030203" pitchFamily="2" charset="-79"/>
              </a:rPr>
              <a:t> de </a:t>
            </a:r>
            <a:r>
              <a:rPr lang="it-IT" sz="40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suministro</a:t>
            </a:r>
            <a:endParaRPr lang="it-IT" sz="40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it-IT" sz="40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sz="40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LIFE SCIENCES E INDUSTRIA </a:t>
            </a:r>
            <a:r>
              <a:rPr lang="it-IT" sz="60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4.0.</a:t>
            </a:r>
            <a:r>
              <a:rPr lang="it-IT" sz="40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br>
              <a:rPr lang="it-IT" sz="40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sz="40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Distretti, cluster, filiere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2FBE0A2-DB82-45A0-89E8-063937A3BE49}"/>
              </a:ext>
            </a:extLst>
          </p:cNvPr>
          <p:cNvSpPr txBox="1"/>
          <p:nvPr/>
        </p:nvSpPr>
        <p:spPr>
          <a:xfrm>
            <a:off x="2925481" y="5811441"/>
            <a:ext cx="66220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100" dirty="0">
                <a:latin typeface="Gotham Book" panose="02000604040000020004" pitchFamily="50" charset="0"/>
              </a:rPr>
              <a:t>MIÉRCOLES</a:t>
            </a:r>
            <a:r>
              <a:rPr lang="it-IT" sz="2100" dirty="0">
                <a:latin typeface="Gotham "/>
              </a:rPr>
              <a:t> </a:t>
            </a:r>
            <a:r>
              <a:rPr lang="it-IT" sz="2100" b="1" dirty="0">
                <a:latin typeface="Gotham Bold" pitchFamily="50" charset="0"/>
              </a:rPr>
              <a:t>21 de </a:t>
            </a:r>
            <a:r>
              <a:rPr lang="it-IT" sz="2100" b="1" dirty="0" err="1">
                <a:latin typeface="Gotham Bold" pitchFamily="50" charset="0"/>
              </a:rPr>
              <a:t>abril</a:t>
            </a:r>
            <a:r>
              <a:rPr lang="it-IT" sz="2100" b="1" dirty="0">
                <a:latin typeface="Gotham Bold" pitchFamily="50" charset="0"/>
              </a:rPr>
              <a:t> de 2021</a:t>
            </a:r>
          </a:p>
          <a:p>
            <a:pPr algn="ctr"/>
            <a:r>
              <a:rPr lang="it-IT" sz="2100" dirty="0">
                <a:latin typeface="Gotham Book" panose="02000604040000020004" pitchFamily="50" charset="0"/>
              </a:rPr>
              <a:t>ITALIA</a:t>
            </a:r>
            <a:r>
              <a:rPr lang="it-IT" sz="2100" dirty="0">
                <a:latin typeface="Gotham Bold" pitchFamily="50" charset="0"/>
              </a:rPr>
              <a:t> </a:t>
            </a:r>
            <a:r>
              <a:rPr lang="it-IT" sz="2100" b="1" dirty="0">
                <a:latin typeface="Gotham Bold" pitchFamily="50" charset="0"/>
              </a:rPr>
              <a:t>15.00 HS.</a:t>
            </a:r>
            <a:r>
              <a:rPr lang="it-IT" sz="2100" dirty="0">
                <a:latin typeface="Gotham Bold" pitchFamily="50" charset="0"/>
              </a:rPr>
              <a:t> | </a:t>
            </a:r>
            <a:r>
              <a:rPr lang="it-IT" sz="2100" dirty="0">
                <a:latin typeface="Gotham Book" panose="02000604040000020004" pitchFamily="50" charset="0"/>
              </a:rPr>
              <a:t>Argentina</a:t>
            </a:r>
            <a:r>
              <a:rPr lang="it-IT" sz="2100" dirty="0">
                <a:latin typeface="Gotham Bold" pitchFamily="50" charset="0"/>
              </a:rPr>
              <a:t> </a:t>
            </a:r>
            <a:r>
              <a:rPr lang="it-IT" sz="2100" b="1" dirty="0">
                <a:latin typeface="Gotham Bold" pitchFamily="50" charset="0"/>
              </a:rPr>
              <a:t>10.00 HS.</a:t>
            </a:r>
          </a:p>
          <a:p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92EA9BF-D4DF-4A46-A430-E16484E81F9F}"/>
              </a:ext>
            </a:extLst>
          </p:cNvPr>
          <p:cNvSpPr txBox="1"/>
          <p:nvPr/>
        </p:nvSpPr>
        <p:spPr>
          <a:xfrm>
            <a:off x="1759742" y="1702452"/>
            <a:ext cx="8672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INNOVATION TALK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D06AD02-63B8-4D5B-ABC9-49126ECC32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652" y="538727"/>
            <a:ext cx="2193014" cy="857392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EF514E4-8FBA-4FF7-8862-E7BB922700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7002" y="125916"/>
            <a:ext cx="1769807" cy="1632930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32455D87-5258-49F1-AC79-0E4E71BE0032}"/>
              </a:ext>
            </a:extLst>
          </p:cNvPr>
          <p:cNvSpPr/>
          <p:nvPr/>
        </p:nvSpPr>
        <p:spPr>
          <a:xfrm>
            <a:off x="-2" y="-18202"/>
            <a:ext cx="12192000" cy="329803"/>
          </a:xfrm>
          <a:prstGeom prst="rect">
            <a:avLst/>
          </a:prstGeom>
          <a:solidFill>
            <a:srgbClr val="75A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740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C6EC4469-FC87-4419-9F45-4E5D1E5A682A}"/>
              </a:ext>
            </a:extLst>
          </p:cNvPr>
          <p:cNvSpPr/>
          <p:nvPr/>
        </p:nvSpPr>
        <p:spPr>
          <a:xfrm>
            <a:off x="0" y="5553718"/>
            <a:ext cx="6882581" cy="1304282"/>
          </a:xfrm>
          <a:prstGeom prst="rect">
            <a:avLst/>
          </a:prstGeom>
          <a:solidFill>
            <a:srgbClr val="75A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5C7A5E1-09EA-463B-A638-B42BFAD06A0D}"/>
              </a:ext>
            </a:extLst>
          </p:cNvPr>
          <p:cNvSpPr txBox="1"/>
          <p:nvPr/>
        </p:nvSpPr>
        <p:spPr>
          <a:xfrm>
            <a:off x="294968" y="5903893"/>
            <a:ext cx="324833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CIENCIAS DE LA VIDA E INDUSTRIA 4.0. </a:t>
            </a:r>
          </a:p>
          <a:p>
            <a:r>
              <a:rPr lang="es-ES" sz="1300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Distritos, cluster , cadenas de suministro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92EA9BF-D4DF-4A46-A430-E16484E81F9F}"/>
              </a:ext>
            </a:extLst>
          </p:cNvPr>
          <p:cNvSpPr txBox="1"/>
          <p:nvPr/>
        </p:nvSpPr>
        <p:spPr>
          <a:xfrm>
            <a:off x="294968" y="5613998"/>
            <a:ext cx="454250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dirty="0">
                <a:latin typeface="Gotham Book" panose="02000604040000020004" pitchFamily="50" charset="0"/>
              </a:rPr>
              <a:t>WEBINAR SOBRE INNOVACIÓN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1D48E0A-E74A-48E9-A13E-D35716F2C941}"/>
              </a:ext>
            </a:extLst>
          </p:cNvPr>
          <p:cNvSpPr txBox="1"/>
          <p:nvPr/>
        </p:nvSpPr>
        <p:spPr>
          <a:xfrm>
            <a:off x="4488427" y="5903893"/>
            <a:ext cx="205985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otham Bold" pitchFamily="50" charset="0"/>
                <a:cs typeface="Gotham Black" pitchFamily="50" charset="0"/>
              </a:rPr>
              <a:t>LIFE SCIENCES E INDUSTRIA 4.0. </a:t>
            </a:r>
          </a:p>
          <a:p>
            <a:r>
              <a:rPr lang="it-IT" sz="1300" dirty="0">
                <a:latin typeface="Gotham Bold" pitchFamily="50" charset="0"/>
                <a:cs typeface="Gotham Black" pitchFamily="50" charset="0"/>
              </a:rPr>
              <a:t>Distretti, cluster, filiere</a:t>
            </a:r>
            <a:endParaRPr lang="it-IT" sz="13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B91E17C-F547-47B1-AA34-7C73AC7686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530" y="5878979"/>
            <a:ext cx="1459458" cy="57059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1BF79A9-BF56-47E7-9086-5E96836053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134" y="5613998"/>
            <a:ext cx="1177812" cy="1086720"/>
          </a:xfrm>
          <a:prstGeom prst="rect">
            <a:avLst/>
          </a:prstGeom>
        </p:spPr>
      </p:pic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B93A47AD-EF92-4029-BDAF-391929836EA5}"/>
              </a:ext>
            </a:extLst>
          </p:cNvPr>
          <p:cNvCxnSpPr>
            <a:cxnSpLocks/>
          </p:cNvCxnSpPr>
          <p:nvPr/>
        </p:nvCxnSpPr>
        <p:spPr>
          <a:xfrm>
            <a:off x="7176951" y="5589083"/>
            <a:ext cx="46787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87B5093-D115-45F1-B6B4-E9EF8E8F3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33758"/>
            <a:ext cx="12192000" cy="564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89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C6EC4469-FC87-4419-9F45-4E5D1E5A682A}"/>
              </a:ext>
            </a:extLst>
          </p:cNvPr>
          <p:cNvSpPr/>
          <p:nvPr/>
        </p:nvSpPr>
        <p:spPr>
          <a:xfrm>
            <a:off x="0" y="5553718"/>
            <a:ext cx="6882581" cy="1304282"/>
          </a:xfrm>
          <a:prstGeom prst="rect">
            <a:avLst/>
          </a:prstGeom>
          <a:solidFill>
            <a:srgbClr val="75A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5C7A5E1-09EA-463B-A638-B42BFAD06A0D}"/>
              </a:ext>
            </a:extLst>
          </p:cNvPr>
          <p:cNvSpPr txBox="1"/>
          <p:nvPr/>
        </p:nvSpPr>
        <p:spPr>
          <a:xfrm>
            <a:off x="294968" y="5903893"/>
            <a:ext cx="324833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CIENCIAS DE LA VIDA E INDUSTRIA 4.0. </a:t>
            </a:r>
          </a:p>
          <a:p>
            <a:r>
              <a:rPr lang="es-ES" sz="1300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Distritos, cluster , cadenas de suministro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92EA9BF-D4DF-4A46-A430-E16484E81F9F}"/>
              </a:ext>
            </a:extLst>
          </p:cNvPr>
          <p:cNvSpPr txBox="1"/>
          <p:nvPr/>
        </p:nvSpPr>
        <p:spPr>
          <a:xfrm>
            <a:off x="294968" y="5613998"/>
            <a:ext cx="454250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dirty="0">
                <a:latin typeface="Gotham Book" panose="02000604040000020004" pitchFamily="50" charset="0"/>
              </a:rPr>
              <a:t>WEBINAR SOBRE INNOVACIÓN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1D48E0A-E74A-48E9-A13E-D35716F2C941}"/>
              </a:ext>
            </a:extLst>
          </p:cNvPr>
          <p:cNvSpPr txBox="1"/>
          <p:nvPr/>
        </p:nvSpPr>
        <p:spPr>
          <a:xfrm>
            <a:off x="4488427" y="5903893"/>
            <a:ext cx="205985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otham Bold" pitchFamily="50" charset="0"/>
                <a:cs typeface="Gotham Black" pitchFamily="50" charset="0"/>
              </a:rPr>
              <a:t>LIFE SCIENCES E INDUSTRIA 4.0. </a:t>
            </a:r>
          </a:p>
          <a:p>
            <a:r>
              <a:rPr lang="it-IT" sz="1300" dirty="0">
                <a:latin typeface="Gotham Bold" pitchFamily="50" charset="0"/>
                <a:cs typeface="Gotham Black" pitchFamily="50" charset="0"/>
              </a:rPr>
              <a:t>Distretti, cluster, filiere</a:t>
            </a:r>
            <a:endParaRPr lang="it-IT" sz="13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B91E17C-F547-47B1-AA34-7C73AC7686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530" y="5878979"/>
            <a:ext cx="1459458" cy="57059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1BF79A9-BF56-47E7-9086-5E96836053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134" y="5613998"/>
            <a:ext cx="1177812" cy="1086720"/>
          </a:xfrm>
          <a:prstGeom prst="rect">
            <a:avLst/>
          </a:prstGeom>
        </p:spPr>
      </p:pic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B93A47AD-EF92-4029-BDAF-391929836EA5}"/>
              </a:ext>
            </a:extLst>
          </p:cNvPr>
          <p:cNvCxnSpPr>
            <a:cxnSpLocks/>
          </p:cNvCxnSpPr>
          <p:nvPr/>
        </p:nvCxnSpPr>
        <p:spPr>
          <a:xfrm>
            <a:off x="7176951" y="5589083"/>
            <a:ext cx="46787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BB1A24DB-0FEE-43A4-8F5D-9F92983D6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61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912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C6EC4469-FC87-4419-9F45-4E5D1E5A682A}"/>
              </a:ext>
            </a:extLst>
          </p:cNvPr>
          <p:cNvSpPr/>
          <p:nvPr/>
        </p:nvSpPr>
        <p:spPr>
          <a:xfrm>
            <a:off x="0" y="5553718"/>
            <a:ext cx="6882581" cy="1304282"/>
          </a:xfrm>
          <a:prstGeom prst="rect">
            <a:avLst/>
          </a:prstGeom>
          <a:solidFill>
            <a:srgbClr val="75A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5C7A5E1-09EA-463B-A638-B42BFAD06A0D}"/>
              </a:ext>
            </a:extLst>
          </p:cNvPr>
          <p:cNvSpPr txBox="1"/>
          <p:nvPr/>
        </p:nvSpPr>
        <p:spPr>
          <a:xfrm>
            <a:off x="294968" y="5903893"/>
            <a:ext cx="324833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CIENCIAS DE LA VIDA E INDUSTRIA 4.0. </a:t>
            </a:r>
          </a:p>
          <a:p>
            <a:r>
              <a:rPr lang="es-ES" sz="1300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Distritos, cluster , cadenas de suministro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92EA9BF-D4DF-4A46-A430-E16484E81F9F}"/>
              </a:ext>
            </a:extLst>
          </p:cNvPr>
          <p:cNvSpPr txBox="1"/>
          <p:nvPr/>
        </p:nvSpPr>
        <p:spPr>
          <a:xfrm>
            <a:off x="294968" y="5613998"/>
            <a:ext cx="454250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dirty="0">
                <a:latin typeface="Gotham Book" panose="02000604040000020004" pitchFamily="50" charset="0"/>
              </a:rPr>
              <a:t>WEBINAR SOBRE INNOVACIÓN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1D48E0A-E74A-48E9-A13E-D35716F2C941}"/>
              </a:ext>
            </a:extLst>
          </p:cNvPr>
          <p:cNvSpPr txBox="1"/>
          <p:nvPr/>
        </p:nvSpPr>
        <p:spPr>
          <a:xfrm>
            <a:off x="4488427" y="5903893"/>
            <a:ext cx="205985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otham Bold" pitchFamily="50" charset="0"/>
                <a:cs typeface="Gotham Black" pitchFamily="50" charset="0"/>
              </a:rPr>
              <a:t>LIFE SCIENCES E INDUSTRIA 4.0. </a:t>
            </a:r>
          </a:p>
          <a:p>
            <a:r>
              <a:rPr lang="it-IT" sz="1300" dirty="0">
                <a:latin typeface="Gotham Bold" pitchFamily="50" charset="0"/>
                <a:cs typeface="Gotham Black" pitchFamily="50" charset="0"/>
              </a:rPr>
              <a:t>Distretti, cluster, filiere</a:t>
            </a:r>
            <a:endParaRPr lang="it-IT" sz="13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B91E17C-F547-47B1-AA34-7C73AC7686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530" y="5878979"/>
            <a:ext cx="1459458" cy="57059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1BF79A9-BF56-47E7-9086-5E96836053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134" y="5613998"/>
            <a:ext cx="1177812" cy="1086720"/>
          </a:xfrm>
          <a:prstGeom prst="rect">
            <a:avLst/>
          </a:prstGeom>
        </p:spPr>
      </p:pic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B93A47AD-EF92-4029-BDAF-391929836EA5}"/>
              </a:ext>
            </a:extLst>
          </p:cNvPr>
          <p:cNvCxnSpPr>
            <a:cxnSpLocks/>
          </p:cNvCxnSpPr>
          <p:nvPr/>
        </p:nvCxnSpPr>
        <p:spPr>
          <a:xfrm>
            <a:off x="7176951" y="5589083"/>
            <a:ext cx="46787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2E723052-7C2F-4BB8-BF10-F5D0CAECEC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61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31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C6EC4469-FC87-4419-9F45-4E5D1E5A682A}"/>
              </a:ext>
            </a:extLst>
          </p:cNvPr>
          <p:cNvSpPr/>
          <p:nvPr/>
        </p:nvSpPr>
        <p:spPr>
          <a:xfrm>
            <a:off x="0" y="5553718"/>
            <a:ext cx="6882581" cy="1304282"/>
          </a:xfrm>
          <a:prstGeom prst="rect">
            <a:avLst/>
          </a:prstGeom>
          <a:solidFill>
            <a:srgbClr val="75A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5C7A5E1-09EA-463B-A638-B42BFAD06A0D}"/>
              </a:ext>
            </a:extLst>
          </p:cNvPr>
          <p:cNvSpPr txBox="1"/>
          <p:nvPr/>
        </p:nvSpPr>
        <p:spPr>
          <a:xfrm>
            <a:off x="294968" y="5903893"/>
            <a:ext cx="324833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CIENCIAS DE LA VIDA E INDUSTRIA 4.0. </a:t>
            </a:r>
          </a:p>
          <a:p>
            <a:r>
              <a:rPr lang="es-ES" sz="1300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Distritos, cluster , cadenas de suministro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92EA9BF-D4DF-4A46-A430-E16484E81F9F}"/>
              </a:ext>
            </a:extLst>
          </p:cNvPr>
          <p:cNvSpPr txBox="1"/>
          <p:nvPr/>
        </p:nvSpPr>
        <p:spPr>
          <a:xfrm>
            <a:off x="294968" y="5613998"/>
            <a:ext cx="454250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dirty="0">
                <a:latin typeface="Gotham Book" panose="02000604040000020004" pitchFamily="50" charset="0"/>
              </a:rPr>
              <a:t>WEBINAR SOBRE INNOVACIÓN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1D48E0A-E74A-48E9-A13E-D35716F2C941}"/>
              </a:ext>
            </a:extLst>
          </p:cNvPr>
          <p:cNvSpPr txBox="1"/>
          <p:nvPr/>
        </p:nvSpPr>
        <p:spPr>
          <a:xfrm>
            <a:off x="4488427" y="5903893"/>
            <a:ext cx="205985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otham Bold" pitchFamily="50" charset="0"/>
                <a:cs typeface="Gotham Black" pitchFamily="50" charset="0"/>
              </a:rPr>
              <a:t>LIFE SCIENCES E INDUSTRIA 4.0. </a:t>
            </a:r>
          </a:p>
          <a:p>
            <a:r>
              <a:rPr lang="it-IT" sz="1300" dirty="0">
                <a:latin typeface="Gotham Bold" pitchFamily="50" charset="0"/>
                <a:cs typeface="Gotham Black" pitchFamily="50" charset="0"/>
              </a:rPr>
              <a:t>Distretti, cluster, filiere</a:t>
            </a:r>
            <a:endParaRPr lang="it-IT" sz="13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B91E17C-F547-47B1-AA34-7C73AC7686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530" y="5878979"/>
            <a:ext cx="1459458" cy="57059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1BF79A9-BF56-47E7-9086-5E96836053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134" y="5613998"/>
            <a:ext cx="1177812" cy="1086720"/>
          </a:xfrm>
          <a:prstGeom prst="rect">
            <a:avLst/>
          </a:prstGeom>
        </p:spPr>
      </p:pic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B93A47AD-EF92-4029-BDAF-391929836EA5}"/>
              </a:ext>
            </a:extLst>
          </p:cNvPr>
          <p:cNvCxnSpPr>
            <a:cxnSpLocks/>
          </p:cNvCxnSpPr>
          <p:nvPr/>
        </p:nvCxnSpPr>
        <p:spPr>
          <a:xfrm>
            <a:off x="7176951" y="5589083"/>
            <a:ext cx="46787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9C50DAB-0F4E-4D82-91CC-AF6E344783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60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691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C6EC4469-FC87-4419-9F45-4E5D1E5A682A}"/>
              </a:ext>
            </a:extLst>
          </p:cNvPr>
          <p:cNvSpPr/>
          <p:nvPr/>
        </p:nvSpPr>
        <p:spPr>
          <a:xfrm>
            <a:off x="0" y="5553718"/>
            <a:ext cx="6882581" cy="1304282"/>
          </a:xfrm>
          <a:prstGeom prst="rect">
            <a:avLst/>
          </a:prstGeom>
          <a:solidFill>
            <a:srgbClr val="75A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5C7A5E1-09EA-463B-A638-B42BFAD06A0D}"/>
              </a:ext>
            </a:extLst>
          </p:cNvPr>
          <p:cNvSpPr txBox="1"/>
          <p:nvPr/>
        </p:nvSpPr>
        <p:spPr>
          <a:xfrm>
            <a:off x="294968" y="5903893"/>
            <a:ext cx="324833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CIENCIAS DE LA VIDA E INDUSTRIA 4.0. </a:t>
            </a:r>
          </a:p>
          <a:p>
            <a:r>
              <a:rPr lang="es-ES" sz="1300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Distritos, cluster , cadenas de suministro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92EA9BF-D4DF-4A46-A430-E16484E81F9F}"/>
              </a:ext>
            </a:extLst>
          </p:cNvPr>
          <p:cNvSpPr txBox="1"/>
          <p:nvPr/>
        </p:nvSpPr>
        <p:spPr>
          <a:xfrm>
            <a:off x="294968" y="5613998"/>
            <a:ext cx="454250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dirty="0">
                <a:latin typeface="Gotham Book" panose="02000604040000020004" pitchFamily="50" charset="0"/>
              </a:rPr>
              <a:t>WEBINAR SOBRE INNOVACIÓN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1D48E0A-E74A-48E9-A13E-D35716F2C941}"/>
              </a:ext>
            </a:extLst>
          </p:cNvPr>
          <p:cNvSpPr txBox="1"/>
          <p:nvPr/>
        </p:nvSpPr>
        <p:spPr>
          <a:xfrm>
            <a:off x="4488427" y="5903893"/>
            <a:ext cx="205985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otham Bold" pitchFamily="50" charset="0"/>
                <a:cs typeface="Gotham Black" pitchFamily="50" charset="0"/>
              </a:rPr>
              <a:t>LIFE SCIENCES E INDUSTRIA 4.0. </a:t>
            </a:r>
          </a:p>
          <a:p>
            <a:r>
              <a:rPr lang="it-IT" sz="1300" dirty="0">
                <a:latin typeface="Gotham Bold" pitchFamily="50" charset="0"/>
                <a:cs typeface="Gotham Black" pitchFamily="50" charset="0"/>
              </a:rPr>
              <a:t>Distretti, cluster, filiere</a:t>
            </a:r>
            <a:endParaRPr lang="it-IT" sz="13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B91E17C-F547-47B1-AA34-7C73AC7686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530" y="5878979"/>
            <a:ext cx="1459458" cy="57059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1BF79A9-BF56-47E7-9086-5E96836053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134" y="5613998"/>
            <a:ext cx="1177812" cy="1086720"/>
          </a:xfrm>
          <a:prstGeom prst="rect">
            <a:avLst/>
          </a:prstGeom>
        </p:spPr>
      </p:pic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B93A47AD-EF92-4029-BDAF-391929836EA5}"/>
              </a:ext>
            </a:extLst>
          </p:cNvPr>
          <p:cNvCxnSpPr>
            <a:cxnSpLocks/>
          </p:cNvCxnSpPr>
          <p:nvPr/>
        </p:nvCxnSpPr>
        <p:spPr>
          <a:xfrm>
            <a:off x="7176951" y="5589083"/>
            <a:ext cx="46787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26ED479-D0A2-4434-BDE0-2C4C3191EB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61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9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C6EC4469-FC87-4419-9F45-4E5D1E5A682A}"/>
              </a:ext>
            </a:extLst>
          </p:cNvPr>
          <p:cNvSpPr/>
          <p:nvPr/>
        </p:nvSpPr>
        <p:spPr>
          <a:xfrm>
            <a:off x="0" y="5553718"/>
            <a:ext cx="6882581" cy="1304282"/>
          </a:xfrm>
          <a:prstGeom prst="rect">
            <a:avLst/>
          </a:prstGeom>
          <a:solidFill>
            <a:srgbClr val="75A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5C7A5E1-09EA-463B-A638-B42BFAD06A0D}"/>
              </a:ext>
            </a:extLst>
          </p:cNvPr>
          <p:cNvSpPr txBox="1"/>
          <p:nvPr/>
        </p:nvSpPr>
        <p:spPr>
          <a:xfrm>
            <a:off x="294968" y="5903893"/>
            <a:ext cx="324833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CIENCIAS DE LA VIDA E INDUSTRIA 4.0. </a:t>
            </a:r>
          </a:p>
          <a:p>
            <a:r>
              <a:rPr lang="es-ES" sz="1300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Distritos, cluster , cadenas de suministro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92EA9BF-D4DF-4A46-A430-E16484E81F9F}"/>
              </a:ext>
            </a:extLst>
          </p:cNvPr>
          <p:cNvSpPr txBox="1"/>
          <p:nvPr/>
        </p:nvSpPr>
        <p:spPr>
          <a:xfrm>
            <a:off x="294968" y="5613998"/>
            <a:ext cx="454250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dirty="0">
                <a:latin typeface="Gotham Book" panose="02000604040000020004" pitchFamily="50" charset="0"/>
              </a:rPr>
              <a:t>WEBINAR SOBRE INNOVACIÓN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1D48E0A-E74A-48E9-A13E-D35716F2C941}"/>
              </a:ext>
            </a:extLst>
          </p:cNvPr>
          <p:cNvSpPr txBox="1"/>
          <p:nvPr/>
        </p:nvSpPr>
        <p:spPr>
          <a:xfrm>
            <a:off x="4488427" y="5903893"/>
            <a:ext cx="205985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otham Bold" pitchFamily="50" charset="0"/>
                <a:cs typeface="Gotham Black" pitchFamily="50" charset="0"/>
              </a:rPr>
              <a:t>LIFE SCIENCES E INDUSTRIA 4.0. </a:t>
            </a:r>
          </a:p>
          <a:p>
            <a:r>
              <a:rPr lang="it-IT" sz="1300" dirty="0">
                <a:latin typeface="Gotham Bold" pitchFamily="50" charset="0"/>
                <a:cs typeface="Gotham Black" pitchFamily="50" charset="0"/>
              </a:rPr>
              <a:t>Distretti, cluster, filiere</a:t>
            </a:r>
            <a:endParaRPr lang="it-IT" sz="13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B91E17C-F547-47B1-AA34-7C73AC7686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530" y="5878979"/>
            <a:ext cx="1459458" cy="57059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1BF79A9-BF56-47E7-9086-5E96836053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134" y="5613998"/>
            <a:ext cx="1177812" cy="1086720"/>
          </a:xfrm>
          <a:prstGeom prst="rect">
            <a:avLst/>
          </a:prstGeom>
        </p:spPr>
      </p:pic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B93A47AD-EF92-4029-BDAF-391929836EA5}"/>
              </a:ext>
            </a:extLst>
          </p:cNvPr>
          <p:cNvCxnSpPr>
            <a:cxnSpLocks/>
          </p:cNvCxnSpPr>
          <p:nvPr/>
        </p:nvCxnSpPr>
        <p:spPr>
          <a:xfrm>
            <a:off x="7176951" y="5589083"/>
            <a:ext cx="46787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B9EBD0C-1574-47B8-A031-DCBA41D49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61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071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C6EC4469-FC87-4419-9F45-4E5D1E5A682A}"/>
              </a:ext>
            </a:extLst>
          </p:cNvPr>
          <p:cNvSpPr/>
          <p:nvPr/>
        </p:nvSpPr>
        <p:spPr>
          <a:xfrm>
            <a:off x="0" y="5553718"/>
            <a:ext cx="6882581" cy="1304282"/>
          </a:xfrm>
          <a:prstGeom prst="rect">
            <a:avLst/>
          </a:prstGeom>
          <a:solidFill>
            <a:srgbClr val="75A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5C7A5E1-09EA-463B-A638-B42BFAD06A0D}"/>
              </a:ext>
            </a:extLst>
          </p:cNvPr>
          <p:cNvSpPr txBox="1"/>
          <p:nvPr/>
        </p:nvSpPr>
        <p:spPr>
          <a:xfrm>
            <a:off x="294968" y="5903893"/>
            <a:ext cx="324833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CIENCIAS DE LA VIDA E INDUSTRIA 4.0. </a:t>
            </a:r>
          </a:p>
          <a:p>
            <a:r>
              <a:rPr lang="es-ES" sz="1300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Distritos, cluster , cadenas de suministro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92EA9BF-D4DF-4A46-A430-E16484E81F9F}"/>
              </a:ext>
            </a:extLst>
          </p:cNvPr>
          <p:cNvSpPr txBox="1"/>
          <p:nvPr/>
        </p:nvSpPr>
        <p:spPr>
          <a:xfrm>
            <a:off x="294968" y="5613998"/>
            <a:ext cx="454250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dirty="0">
                <a:latin typeface="Gotham Book" panose="02000604040000020004" pitchFamily="50" charset="0"/>
              </a:rPr>
              <a:t>WEBINAR SOBRE INNOVACIÓN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1D48E0A-E74A-48E9-A13E-D35716F2C941}"/>
              </a:ext>
            </a:extLst>
          </p:cNvPr>
          <p:cNvSpPr txBox="1"/>
          <p:nvPr/>
        </p:nvSpPr>
        <p:spPr>
          <a:xfrm>
            <a:off x="4488427" y="5903893"/>
            <a:ext cx="205985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otham Bold" pitchFamily="50" charset="0"/>
                <a:cs typeface="Gotham Black" pitchFamily="50" charset="0"/>
              </a:rPr>
              <a:t>LIFE SCIENCES E INDUSTRIA 4.0. </a:t>
            </a:r>
          </a:p>
          <a:p>
            <a:r>
              <a:rPr lang="it-IT" sz="1300" dirty="0">
                <a:latin typeface="Gotham Bold" pitchFamily="50" charset="0"/>
                <a:cs typeface="Gotham Black" pitchFamily="50" charset="0"/>
              </a:rPr>
              <a:t>Distretti, cluster, filiere</a:t>
            </a:r>
            <a:endParaRPr lang="it-IT" sz="13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B91E17C-F547-47B1-AA34-7C73AC7686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530" y="5878979"/>
            <a:ext cx="1459458" cy="57059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1BF79A9-BF56-47E7-9086-5E96836053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134" y="5613998"/>
            <a:ext cx="1177812" cy="1086720"/>
          </a:xfrm>
          <a:prstGeom prst="rect">
            <a:avLst/>
          </a:prstGeom>
        </p:spPr>
      </p:pic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B93A47AD-EF92-4029-BDAF-391929836EA5}"/>
              </a:ext>
            </a:extLst>
          </p:cNvPr>
          <p:cNvCxnSpPr>
            <a:cxnSpLocks/>
          </p:cNvCxnSpPr>
          <p:nvPr/>
        </p:nvCxnSpPr>
        <p:spPr>
          <a:xfrm>
            <a:off x="7176951" y="5589083"/>
            <a:ext cx="46787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7528861D-25F2-4E17-9358-A0DB19D16C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61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680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C6EC4469-FC87-4419-9F45-4E5D1E5A682A}"/>
              </a:ext>
            </a:extLst>
          </p:cNvPr>
          <p:cNvSpPr/>
          <p:nvPr/>
        </p:nvSpPr>
        <p:spPr>
          <a:xfrm>
            <a:off x="0" y="5553718"/>
            <a:ext cx="6882581" cy="1304282"/>
          </a:xfrm>
          <a:prstGeom prst="rect">
            <a:avLst/>
          </a:prstGeom>
          <a:solidFill>
            <a:srgbClr val="75A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5C7A5E1-09EA-463B-A638-B42BFAD06A0D}"/>
              </a:ext>
            </a:extLst>
          </p:cNvPr>
          <p:cNvSpPr txBox="1"/>
          <p:nvPr/>
        </p:nvSpPr>
        <p:spPr>
          <a:xfrm>
            <a:off x="294968" y="5903893"/>
            <a:ext cx="324833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CIENCIAS DE LA VIDA E INDUSTRIA 4.0. </a:t>
            </a:r>
          </a:p>
          <a:p>
            <a:r>
              <a:rPr lang="es-ES" sz="1300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Distritos, cluster , cadenas de suministro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92EA9BF-D4DF-4A46-A430-E16484E81F9F}"/>
              </a:ext>
            </a:extLst>
          </p:cNvPr>
          <p:cNvSpPr txBox="1"/>
          <p:nvPr/>
        </p:nvSpPr>
        <p:spPr>
          <a:xfrm>
            <a:off x="294968" y="5613998"/>
            <a:ext cx="454250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dirty="0">
                <a:latin typeface="Gotham Book" panose="02000604040000020004" pitchFamily="50" charset="0"/>
              </a:rPr>
              <a:t>WEBINAR SOBRE INNOVACIÓN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1D48E0A-E74A-48E9-A13E-D35716F2C941}"/>
              </a:ext>
            </a:extLst>
          </p:cNvPr>
          <p:cNvSpPr txBox="1"/>
          <p:nvPr/>
        </p:nvSpPr>
        <p:spPr>
          <a:xfrm>
            <a:off x="4488427" y="5903893"/>
            <a:ext cx="205985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otham Bold" pitchFamily="50" charset="0"/>
                <a:cs typeface="Gotham Black" pitchFamily="50" charset="0"/>
              </a:rPr>
              <a:t>LIFE SCIENCES E INDUSTRIA 4.0. </a:t>
            </a:r>
          </a:p>
          <a:p>
            <a:r>
              <a:rPr lang="it-IT" sz="1300" dirty="0">
                <a:latin typeface="Gotham Bold" pitchFamily="50" charset="0"/>
                <a:cs typeface="Gotham Black" pitchFamily="50" charset="0"/>
              </a:rPr>
              <a:t>Distretti, cluster, filiere</a:t>
            </a:r>
            <a:endParaRPr lang="it-IT" sz="13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B91E17C-F547-47B1-AA34-7C73AC7686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530" y="5878979"/>
            <a:ext cx="1459458" cy="57059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1BF79A9-BF56-47E7-9086-5E96836053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134" y="5613998"/>
            <a:ext cx="1177812" cy="1086720"/>
          </a:xfrm>
          <a:prstGeom prst="rect">
            <a:avLst/>
          </a:prstGeom>
        </p:spPr>
      </p:pic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B93A47AD-EF92-4029-BDAF-391929836EA5}"/>
              </a:ext>
            </a:extLst>
          </p:cNvPr>
          <p:cNvCxnSpPr>
            <a:cxnSpLocks/>
          </p:cNvCxnSpPr>
          <p:nvPr/>
        </p:nvCxnSpPr>
        <p:spPr>
          <a:xfrm>
            <a:off x="7176951" y="5589083"/>
            <a:ext cx="46787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286FA43E-4E19-42AF-8A97-E42D8ECE8B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61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005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C6EC4469-FC87-4419-9F45-4E5D1E5A682A}"/>
              </a:ext>
            </a:extLst>
          </p:cNvPr>
          <p:cNvSpPr/>
          <p:nvPr/>
        </p:nvSpPr>
        <p:spPr>
          <a:xfrm>
            <a:off x="0" y="5553718"/>
            <a:ext cx="6882581" cy="1304282"/>
          </a:xfrm>
          <a:prstGeom prst="rect">
            <a:avLst/>
          </a:prstGeom>
          <a:solidFill>
            <a:srgbClr val="75A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5C7A5E1-09EA-463B-A638-B42BFAD06A0D}"/>
              </a:ext>
            </a:extLst>
          </p:cNvPr>
          <p:cNvSpPr txBox="1"/>
          <p:nvPr/>
        </p:nvSpPr>
        <p:spPr>
          <a:xfrm>
            <a:off x="294968" y="5903893"/>
            <a:ext cx="324833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CIENCIAS DE LA VIDA E INDUSTRIA 4.0. </a:t>
            </a:r>
          </a:p>
          <a:p>
            <a:r>
              <a:rPr lang="es-ES" sz="1300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Distritos, cluster , cadenas de suministro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92EA9BF-D4DF-4A46-A430-E16484E81F9F}"/>
              </a:ext>
            </a:extLst>
          </p:cNvPr>
          <p:cNvSpPr txBox="1"/>
          <p:nvPr/>
        </p:nvSpPr>
        <p:spPr>
          <a:xfrm>
            <a:off x="294968" y="5613998"/>
            <a:ext cx="454250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dirty="0">
                <a:latin typeface="Gotham Book" panose="02000604040000020004" pitchFamily="50" charset="0"/>
              </a:rPr>
              <a:t>WEBINAR SOBRE INNOVACIÓN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1D48E0A-E74A-48E9-A13E-D35716F2C941}"/>
              </a:ext>
            </a:extLst>
          </p:cNvPr>
          <p:cNvSpPr txBox="1"/>
          <p:nvPr/>
        </p:nvSpPr>
        <p:spPr>
          <a:xfrm>
            <a:off x="4488427" y="5903893"/>
            <a:ext cx="205985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otham Bold" pitchFamily="50" charset="0"/>
                <a:cs typeface="Gotham Black" pitchFamily="50" charset="0"/>
              </a:rPr>
              <a:t>LIFE SCIENCES E INDUSTRIA 4.0. </a:t>
            </a:r>
          </a:p>
          <a:p>
            <a:r>
              <a:rPr lang="it-IT" sz="1300" dirty="0">
                <a:latin typeface="Gotham Bold" pitchFamily="50" charset="0"/>
                <a:cs typeface="Gotham Black" pitchFamily="50" charset="0"/>
              </a:rPr>
              <a:t>Distretti, cluster, filiere</a:t>
            </a:r>
            <a:endParaRPr lang="it-IT" sz="13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B91E17C-F547-47B1-AA34-7C73AC7686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530" y="5878979"/>
            <a:ext cx="1459458" cy="57059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1BF79A9-BF56-47E7-9086-5E96836053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134" y="5613998"/>
            <a:ext cx="1177812" cy="1086720"/>
          </a:xfrm>
          <a:prstGeom prst="rect">
            <a:avLst/>
          </a:prstGeom>
        </p:spPr>
      </p:pic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B93A47AD-EF92-4029-BDAF-391929836EA5}"/>
              </a:ext>
            </a:extLst>
          </p:cNvPr>
          <p:cNvCxnSpPr>
            <a:cxnSpLocks/>
          </p:cNvCxnSpPr>
          <p:nvPr/>
        </p:nvCxnSpPr>
        <p:spPr>
          <a:xfrm>
            <a:off x="7176951" y="5589083"/>
            <a:ext cx="46787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911C1A9D-B2DB-4342-88F7-92B79DC328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61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580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C6EC4469-FC87-4419-9F45-4E5D1E5A682A}"/>
              </a:ext>
            </a:extLst>
          </p:cNvPr>
          <p:cNvSpPr/>
          <p:nvPr/>
        </p:nvSpPr>
        <p:spPr>
          <a:xfrm>
            <a:off x="0" y="5553718"/>
            <a:ext cx="6882581" cy="1304282"/>
          </a:xfrm>
          <a:prstGeom prst="rect">
            <a:avLst/>
          </a:prstGeom>
          <a:solidFill>
            <a:srgbClr val="75A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5C7A5E1-09EA-463B-A638-B42BFAD06A0D}"/>
              </a:ext>
            </a:extLst>
          </p:cNvPr>
          <p:cNvSpPr txBox="1"/>
          <p:nvPr/>
        </p:nvSpPr>
        <p:spPr>
          <a:xfrm>
            <a:off x="294968" y="5903893"/>
            <a:ext cx="324833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CIENCIAS DE LA VIDA E INDUSTRIA 4.0. </a:t>
            </a:r>
          </a:p>
          <a:p>
            <a:r>
              <a:rPr lang="es-ES" sz="1300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Distritos, cluster , cadenas de suministro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92EA9BF-D4DF-4A46-A430-E16484E81F9F}"/>
              </a:ext>
            </a:extLst>
          </p:cNvPr>
          <p:cNvSpPr txBox="1"/>
          <p:nvPr/>
        </p:nvSpPr>
        <p:spPr>
          <a:xfrm>
            <a:off x="294968" y="5613998"/>
            <a:ext cx="454250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dirty="0">
                <a:latin typeface="Gotham Book" panose="02000604040000020004" pitchFamily="50" charset="0"/>
              </a:rPr>
              <a:t>WEBINAR SOBRE INNOVACIÓN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1D48E0A-E74A-48E9-A13E-D35716F2C941}"/>
              </a:ext>
            </a:extLst>
          </p:cNvPr>
          <p:cNvSpPr txBox="1"/>
          <p:nvPr/>
        </p:nvSpPr>
        <p:spPr>
          <a:xfrm>
            <a:off x="4488427" y="5903893"/>
            <a:ext cx="205985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otham Bold" pitchFamily="50" charset="0"/>
                <a:cs typeface="Gotham Black" pitchFamily="50" charset="0"/>
              </a:rPr>
              <a:t>LIFE SCIENCES E INDUSTRIA 4.0. </a:t>
            </a:r>
          </a:p>
          <a:p>
            <a:r>
              <a:rPr lang="it-IT" sz="1300" dirty="0">
                <a:latin typeface="Gotham Bold" pitchFamily="50" charset="0"/>
                <a:cs typeface="Gotham Black" pitchFamily="50" charset="0"/>
              </a:rPr>
              <a:t>Distretti, cluster, filiere</a:t>
            </a:r>
            <a:endParaRPr lang="it-IT" sz="13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B91E17C-F547-47B1-AA34-7C73AC7686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530" y="5878979"/>
            <a:ext cx="1459458" cy="57059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1BF79A9-BF56-47E7-9086-5E96836053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134" y="5613998"/>
            <a:ext cx="1177812" cy="1086720"/>
          </a:xfrm>
          <a:prstGeom prst="rect">
            <a:avLst/>
          </a:prstGeom>
        </p:spPr>
      </p:pic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B93A47AD-EF92-4029-BDAF-391929836EA5}"/>
              </a:ext>
            </a:extLst>
          </p:cNvPr>
          <p:cNvCxnSpPr>
            <a:cxnSpLocks/>
          </p:cNvCxnSpPr>
          <p:nvPr/>
        </p:nvCxnSpPr>
        <p:spPr>
          <a:xfrm>
            <a:off x="7176951" y="5589083"/>
            <a:ext cx="46787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E8DCCCB8-8CAB-42C4-AD98-87CF40CD2A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62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694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C6EC4469-FC87-4419-9F45-4E5D1E5A682A}"/>
              </a:ext>
            </a:extLst>
          </p:cNvPr>
          <p:cNvSpPr/>
          <p:nvPr/>
        </p:nvSpPr>
        <p:spPr>
          <a:xfrm>
            <a:off x="0" y="5553718"/>
            <a:ext cx="6882581" cy="1304282"/>
          </a:xfrm>
          <a:prstGeom prst="rect">
            <a:avLst/>
          </a:prstGeom>
          <a:solidFill>
            <a:srgbClr val="75A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5C7A5E1-09EA-463B-A638-B42BFAD06A0D}"/>
              </a:ext>
            </a:extLst>
          </p:cNvPr>
          <p:cNvSpPr txBox="1"/>
          <p:nvPr/>
        </p:nvSpPr>
        <p:spPr>
          <a:xfrm>
            <a:off x="294968" y="5903893"/>
            <a:ext cx="324833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CIENCIAS DE LA VIDA E INDUSTRIA 4.0. </a:t>
            </a:r>
          </a:p>
          <a:p>
            <a:r>
              <a:rPr lang="es-ES" sz="1300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Distritos, cluster , cadenas de suministro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92EA9BF-D4DF-4A46-A430-E16484E81F9F}"/>
              </a:ext>
            </a:extLst>
          </p:cNvPr>
          <p:cNvSpPr txBox="1"/>
          <p:nvPr/>
        </p:nvSpPr>
        <p:spPr>
          <a:xfrm>
            <a:off x="294968" y="5613998"/>
            <a:ext cx="454250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dirty="0">
                <a:latin typeface="Gotham Book" panose="02000604040000020004" pitchFamily="50" charset="0"/>
              </a:rPr>
              <a:t>WEBINAR SOBRE INNOVACIÓN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1D48E0A-E74A-48E9-A13E-D35716F2C941}"/>
              </a:ext>
            </a:extLst>
          </p:cNvPr>
          <p:cNvSpPr txBox="1"/>
          <p:nvPr/>
        </p:nvSpPr>
        <p:spPr>
          <a:xfrm>
            <a:off x="4488427" y="5903893"/>
            <a:ext cx="205985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otham Bold" pitchFamily="50" charset="0"/>
                <a:cs typeface="Gotham Black" pitchFamily="50" charset="0"/>
              </a:rPr>
              <a:t>LIFE SCIENCES E INDUSTRIA 4.0. </a:t>
            </a:r>
          </a:p>
          <a:p>
            <a:r>
              <a:rPr lang="it-IT" sz="1300" dirty="0">
                <a:latin typeface="Gotham Bold" pitchFamily="50" charset="0"/>
                <a:cs typeface="Gotham Black" pitchFamily="50" charset="0"/>
              </a:rPr>
              <a:t>Distretti, cluster, filiere</a:t>
            </a:r>
            <a:endParaRPr lang="it-IT" sz="13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B91E17C-F547-47B1-AA34-7C73AC7686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530" y="5878979"/>
            <a:ext cx="1459458" cy="57059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1BF79A9-BF56-47E7-9086-5E96836053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134" y="5613998"/>
            <a:ext cx="1177812" cy="1086720"/>
          </a:xfrm>
          <a:prstGeom prst="rect">
            <a:avLst/>
          </a:prstGeom>
        </p:spPr>
      </p:pic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B93A47AD-EF92-4029-BDAF-391929836EA5}"/>
              </a:ext>
            </a:extLst>
          </p:cNvPr>
          <p:cNvCxnSpPr>
            <a:cxnSpLocks/>
          </p:cNvCxnSpPr>
          <p:nvPr/>
        </p:nvCxnSpPr>
        <p:spPr>
          <a:xfrm>
            <a:off x="7176951" y="5589083"/>
            <a:ext cx="46787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17FE1843-EE13-4600-90C2-B953CCDE41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61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733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C6EC4469-FC87-4419-9F45-4E5D1E5A682A}"/>
              </a:ext>
            </a:extLst>
          </p:cNvPr>
          <p:cNvSpPr/>
          <p:nvPr/>
        </p:nvSpPr>
        <p:spPr>
          <a:xfrm>
            <a:off x="0" y="5553718"/>
            <a:ext cx="6882581" cy="1304282"/>
          </a:xfrm>
          <a:prstGeom prst="rect">
            <a:avLst/>
          </a:prstGeom>
          <a:solidFill>
            <a:srgbClr val="75A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5C7A5E1-09EA-463B-A638-B42BFAD06A0D}"/>
              </a:ext>
            </a:extLst>
          </p:cNvPr>
          <p:cNvSpPr txBox="1"/>
          <p:nvPr/>
        </p:nvSpPr>
        <p:spPr>
          <a:xfrm>
            <a:off x="294968" y="5903893"/>
            <a:ext cx="324833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CIENCIAS DE LA VIDA E INDUSTRIA 4.0. </a:t>
            </a:r>
          </a:p>
          <a:p>
            <a:r>
              <a:rPr lang="es-ES" sz="1300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Distritos, cluster , cadenas de suministro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92EA9BF-D4DF-4A46-A430-E16484E81F9F}"/>
              </a:ext>
            </a:extLst>
          </p:cNvPr>
          <p:cNvSpPr txBox="1"/>
          <p:nvPr/>
        </p:nvSpPr>
        <p:spPr>
          <a:xfrm>
            <a:off x="294968" y="5613998"/>
            <a:ext cx="454250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dirty="0">
                <a:latin typeface="Gotham Book" panose="02000604040000020004" pitchFamily="50" charset="0"/>
              </a:rPr>
              <a:t>WEBINAR SOBRE INNOVACIÓN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1D48E0A-E74A-48E9-A13E-D35716F2C941}"/>
              </a:ext>
            </a:extLst>
          </p:cNvPr>
          <p:cNvSpPr txBox="1"/>
          <p:nvPr/>
        </p:nvSpPr>
        <p:spPr>
          <a:xfrm>
            <a:off x="4488427" y="5903893"/>
            <a:ext cx="205985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otham Bold" pitchFamily="50" charset="0"/>
                <a:cs typeface="Gotham Black" pitchFamily="50" charset="0"/>
              </a:rPr>
              <a:t>LIFE SCIENCES E INDUSTRIA 4.0. </a:t>
            </a:r>
          </a:p>
          <a:p>
            <a:r>
              <a:rPr lang="it-IT" sz="1300" dirty="0">
                <a:latin typeface="Gotham Bold" pitchFamily="50" charset="0"/>
                <a:cs typeface="Gotham Black" pitchFamily="50" charset="0"/>
              </a:rPr>
              <a:t>Distretti, cluster, filiere</a:t>
            </a:r>
            <a:endParaRPr lang="it-IT" sz="13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B91E17C-F547-47B1-AA34-7C73AC7686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530" y="5878979"/>
            <a:ext cx="1459458" cy="57059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1BF79A9-BF56-47E7-9086-5E96836053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134" y="5613998"/>
            <a:ext cx="1177812" cy="1086720"/>
          </a:xfrm>
          <a:prstGeom prst="rect">
            <a:avLst/>
          </a:prstGeom>
        </p:spPr>
      </p:pic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B93A47AD-EF92-4029-BDAF-391929836EA5}"/>
              </a:ext>
            </a:extLst>
          </p:cNvPr>
          <p:cNvCxnSpPr>
            <a:cxnSpLocks/>
          </p:cNvCxnSpPr>
          <p:nvPr/>
        </p:nvCxnSpPr>
        <p:spPr>
          <a:xfrm>
            <a:off x="7176951" y="5589083"/>
            <a:ext cx="46787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97119EE6-30E2-489D-AF3A-A336614A4B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61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995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C6EC4469-FC87-4419-9F45-4E5D1E5A682A}"/>
              </a:ext>
            </a:extLst>
          </p:cNvPr>
          <p:cNvSpPr/>
          <p:nvPr/>
        </p:nvSpPr>
        <p:spPr>
          <a:xfrm>
            <a:off x="0" y="5553718"/>
            <a:ext cx="6882581" cy="1304282"/>
          </a:xfrm>
          <a:prstGeom prst="rect">
            <a:avLst/>
          </a:prstGeom>
          <a:solidFill>
            <a:srgbClr val="75A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5C7A5E1-09EA-463B-A638-B42BFAD06A0D}"/>
              </a:ext>
            </a:extLst>
          </p:cNvPr>
          <p:cNvSpPr txBox="1"/>
          <p:nvPr/>
        </p:nvSpPr>
        <p:spPr>
          <a:xfrm>
            <a:off x="294968" y="5903893"/>
            <a:ext cx="324833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CIENCIAS DE LA VIDA E INDUSTRIA 4.0. </a:t>
            </a:r>
          </a:p>
          <a:p>
            <a:r>
              <a:rPr lang="es-ES" sz="1300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Distritos, cluster , cadenas de suministro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92EA9BF-D4DF-4A46-A430-E16484E81F9F}"/>
              </a:ext>
            </a:extLst>
          </p:cNvPr>
          <p:cNvSpPr txBox="1"/>
          <p:nvPr/>
        </p:nvSpPr>
        <p:spPr>
          <a:xfrm>
            <a:off x="294968" y="5613998"/>
            <a:ext cx="454250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dirty="0">
                <a:latin typeface="Gotham Book" panose="02000604040000020004" pitchFamily="50" charset="0"/>
              </a:rPr>
              <a:t>WEBINAR SOBRE INNOVACIÓN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1D48E0A-E74A-48E9-A13E-D35716F2C941}"/>
              </a:ext>
            </a:extLst>
          </p:cNvPr>
          <p:cNvSpPr txBox="1"/>
          <p:nvPr/>
        </p:nvSpPr>
        <p:spPr>
          <a:xfrm>
            <a:off x="4488427" y="5903893"/>
            <a:ext cx="205985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otham Bold" pitchFamily="50" charset="0"/>
                <a:cs typeface="Gotham Black" pitchFamily="50" charset="0"/>
              </a:rPr>
              <a:t>LIFE SCIENCES E INDUSTRIA 4.0. </a:t>
            </a:r>
          </a:p>
          <a:p>
            <a:r>
              <a:rPr lang="it-IT" sz="1300" dirty="0">
                <a:latin typeface="Gotham Bold" pitchFamily="50" charset="0"/>
                <a:cs typeface="Gotham Black" pitchFamily="50" charset="0"/>
              </a:rPr>
              <a:t>Distretti, cluster, filiere</a:t>
            </a:r>
            <a:endParaRPr lang="it-IT" sz="13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B91E17C-F547-47B1-AA34-7C73AC7686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530" y="5878979"/>
            <a:ext cx="1459458" cy="57059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1BF79A9-BF56-47E7-9086-5E96836053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134" y="5613998"/>
            <a:ext cx="1177812" cy="1086720"/>
          </a:xfrm>
          <a:prstGeom prst="rect">
            <a:avLst/>
          </a:prstGeom>
        </p:spPr>
      </p:pic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B93A47AD-EF92-4029-BDAF-391929836EA5}"/>
              </a:ext>
            </a:extLst>
          </p:cNvPr>
          <p:cNvCxnSpPr>
            <a:cxnSpLocks/>
          </p:cNvCxnSpPr>
          <p:nvPr/>
        </p:nvCxnSpPr>
        <p:spPr>
          <a:xfrm>
            <a:off x="7176951" y="5589083"/>
            <a:ext cx="46787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F7596D2F-17C8-4FFD-BD51-FFA84B470D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6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25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C6EC4469-FC87-4419-9F45-4E5D1E5A682A}"/>
              </a:ext>
            </a:extLst>
          </p:cNvPr>
          <p:cNvSpPr/>
          <p:nvPr/>
        </p:nvSpPr>
        <p:spPr>
          <a:xfrm>
            <a:off x="0" y="5553718"/>
            <a:ext cx="6882581" cy="1304282"/>
          </a:xfrm>
          <a:prstGeom prst="rect">
            <a:avLst/>
          </a:prstGeom>
          <a:solidFill>
            <a:srgbClr val="75A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5C7A5E1-09EA-463B-A638-B42BFAD06A0D}"/>
              </a:ext>
            </a:extLst>
          </p:cNvPr>
          <p:cNvSpPr txBox="1"/>
          <p:nvPr/>
        </p:nvSpPr>
        <p:spPr>
          <a:xfrm>
            <a:off x="294968" y="5903893"/>
            <a:ext cx="324833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CIENCIAS DE LA VIDA E INDUSTRIA 4.0. </a:t>
            </a:r>
          </a:p>
          <a:p>
            <a:r>
              <a:rPr lang="es-ES" sz="1300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Distritos, cluster , cadenas de suministro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92EA9BF-D4DF-4A46-A430-E16484E81F9F}"/>
              </a:ext>
            </a:extLst>
          </p:cNvPr>
          <p:cNvSpPr txBox="1"/>
          <p:nvPr/>
        </p:nvSpPr>
        <p:spPr>
          <a:xfrm>
            <a:off x="294968" y="5613998"/>
            <a:ext cx="454250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dirty="0">
                <a:latin typeface="Gotham Book" panose="02000604040000020004" pitchFamily="50" charset="0"/>
              </a:rPr>
              <a:t>WEBINAR SOBRE INNOVACIÓN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1D48E0A-E74A-48E9-A13E-D35716F2C941}"/>
              </a:ext>
            </a:extLst>
          </p:cNvPr>
          <p:cNvSpPr txBox="1"/>
          <p:nvPr/>
        </p:nvSpPr>
        <p:spPr>
          <a:xfrm>
            <a:off x="4488427" y="5903893"/>
            <a:ext cx="205985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otham Bold" pitchFamily="50" charset="0"/>
                <a:cs typeface="Gotham Black" pitchFamily="50" charset="0"/>
              </a:rPr>
              <a:t>LIFE SCIENCES E INDUSTRIA 4.0. </a:t>
            </a:r>
          </a:p>
          <a:p>
            <a:r>
              <a:rPr lang="it-IT" sz="1300" dirty="0">
                <a:latin typeface="Gotham Bold" pitchFamily="50" charset="0"/>
                <a:cs typeface="Gotham Black" pitchFamily="50" charset="0"/>
              </a:rPr>
              <a:t>Distretti, cluster, filiere</a:t>
            </a:r>
            <a:endParaRPr lang="it-IT" sz="13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B91E17C-F547-47B1-AA34-7C73AC7686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530" y="5878979"/>
            <a:ext cx="1459458" cy="57059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1BF79A9-BF56-47E7-9086-5E96836053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134" y="5613998"/>
            <a:ext cx="1177812" cy="1086720"/>
          </a:xfrm>
          <a:prstGeom prst="rect">
            <a:avLst/>
          </a:prstGeom>
        </p:spPr>
      </p:pic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B93A47AD-EF92-4029-BDAF-391929836EA5}"/>
              </a:ext>
            </a:extLst>
          </p:cNvPr>
          <p:cNvCxnSpPr>
            <a:cxnSpLocks/>
          </p:cNvCxnSpPr>
          <p:nvPr/>
        </p:nvCxnSpPr>
        <p:spPr>
          <a:xfrm>
            <a:off x="7176951" y="5589083"/>
            <a:ext cx="46787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3B92BAE3-91A5-43EA-A5BD-C69CCE634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63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863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C6EC4469-FC87-4419-9F45-4E5D1E5A682A}"/>
              </a:ext>
            </a:extLst>
          </p:cNvPr>
          <p:cNvSpPr/>
          <p:nvPr/>
        </p:nvSpPr>
        <p:spPr>
          <a:xfrm>
            <a:off x="0" y="5553718"/>
            <a:ext cx="6882581" cy="1304282"/>
          </a:xfrm>
          <a:prstGeom prst="rect">
            <a:avLst/>
          </a:prstGeom>
          <a:solidFill>
            <a:srgbClr val="75A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5C7A5E1-09EA-463B-A638-B42BFAD06A0D}"/>
              </a:ext>
            </a:extLst>
          </p:cNvPr>
          <p:cNvSpPr txBox="1"/>
          <p:nvPr/>
        </p:nvSpPr>
        <p:spPr>
          <a:xfrm>
            <a:off x="294968" y="5903893"/>
            <a:ext cx="324833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CIENCIAS DE LA VIDA E INDUSTRIA 4.0. </a:t>
            </a:r>
          </a:p>
          <a:p>
            <a:r>
              <a:rPr lang="es-ES" sz="1300" dirty="0">
                <a:solidFill>
                  <a:schemeClr val="bg1"/>
                </a:solidFill>
                <a:latin typeface="Gotham Bold" pitchFamily="50" charset="0"/>
                <a:cs typeface="Gotham Black" pitchFamily="50" charset="0"/>
              </a:rPr>
              <a:t>Distritos, cluster , cadenas de suministro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92EA9BF-D4DF-4A46-A430-E16484E81F9F}"/>
              </a:ext>
            </a:extLst>
          </p:cNvPr>
          <p:cNvSpPr txBox="1"/>
          <p:nvPr/>
        </p:nvSpPr>
        <p:spPr>
          <a:xfrm>
            <a:off x="294968" y="5613998"/>
            <a:ext cx="454250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dirty="0">
                <a:latin typeface="Gotham Book" panose="02000604040000020004" pitchFamily="50" charset="0"/>
              </a:rPr>
              <a:t>WEBINAR SOBRE INNOVACIÓN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1D48E0A-E74A-48E9-A13E-D35716F2C941}"/>
              </a:ext>
            </a:extLst>
          </p:cNvPr>
          <p:cNvSpPr txBox="1"/>
          <p:nvPr/>
        </p:nvSpPr>
        <p:spPr>
          <a:xfrm>
            <a:off x="4488427" y="5903893"/>
            <a:ext cx="205985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otham Bold" pitchFamily="50" charset="0"/>
                <a:cs typeface="Gotham Black" pitchFamily="50" charset="0"/>
              </a:rPr>
              <a:t>LIFE SCIENCES E INDUSTRIA 4.0. </a:t>
            </a:r>
          </a:p>
          <a:p>
            <a:r>
              <a:rPr lang="it-IT" sz="1300" dirty="0">
                <a:latin typeface="Gotham Bold" pitchFamily="50" charset="0"/>
                <a:cs typeface="Gotham Black" pitchFamily="50" charset="0"/>
              </a:rPr>
              <a:t>Distretti, cluster, filiere</a:t>
            </a:r>
            <a:endParaRPr lang="it-IT" sz="13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B91E17C-F547-47B1-AA34-7C73AC7686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530" y="5878979"/>
            <a:ext cx="1459458" cy="57059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1BF79A9-BF56-47E7-9086-5E96836053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134" y="5613998"/>
            <a:ext cx="1177812" cy="1086720"/>
          </a:xfrm>
          <a:prstGeom prst="rect">
            <a:avLst/>
          </a:prstGeom>
        </p:spPr>
      </p:pic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B93A47AD-EF92-4029-BDAF-391929836EA5}"/>
              </a:ext>
            </a:extLst>
          </p:cNvPr>
          <p:cNvCxnSpPr>
            <a:cxnSpLocks/>
          </p:cNvCxnSpPr>
          <p:nvPr/>
        </p:nvCxnSpPr>
        <p:spPr>
          <a:xfrm>
            <a:off x="7176951" y="5589083"/>
            <a:ext cx="46787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A0BA8012-40FF-45EE-BB94-AFE6BD8361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62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2770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480</Words>
  <Application>Microsoft Office PowerPoint</Application>
  <PresentationFormat>Widescreen</PresentationFormat>
  <Paragraphs>81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4" baseType="lpstr">
      <vt:lpstr>Aharoni</vt:lpstr>
      <vt:lpstr>Arial</vt:lpstr>
      <vt:lpstr>Calibri</vt:lpstr>
      <vt:lpstr>Calibri Light</vt:lpstr>
      <vt:lpstr>Gotham </vt:lpstr>
      <vt:lpstr>Gotham Bold</vt:lpstr>
      <vt:lpstr>Gotham Book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Viviana Forcella</dc:creator>
  <cp:lastModifiedBy>Simone Gitto</cp:lastModifiedBy>
  <cp:revision>21</cp:revision>
  <dcterms:created xsi:type="dcterms:W3CDTF">2021-04-09T10:30:31Z</dcterms:created>
  <dcterms:modified xsi:type="dcterms:W3CDTF">2021-04-21T12:23:34Z</dcterms:modified>
</cp:coreProperties>
</file>