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6" r:id="rId2"/>
    <p:sldMasterId id="2147483790" r:id="rId3"/>
  </p:sldMasterIdLst>
  <p:notesMasterIdLst>
    <p:notesMasterId r:id="rId11"/>
  </p:notesMasterIdLst>
  <p:sldIdLst>
    <p:sldId id="1080" r:id="rId4"/>
    <p:sldId id="258" r:id="rId5"/>
    <p:sldId id="302" r:id="rId6"/>
    <p:sldId id="1071" r:id="rId7"/>
    <p:sldId id="1073" r:id="rId8"/>
    <p:sldId id="1077" r:id="rId9"/>
    <p:sldId id="1079"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057"/>
    <a:srgbClr val="75AA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63485945532977E-2"/>
          <c:y val="2.0358076607513927E-2"/>
          <c:w val="0.86061927041728481"/>
          <c:h val="0.80306241436542047"/>
        </c:manualLayout>
      </c:layout>
      <c:areaChart>
        <c:grouping val="stacked"/>
        <c:varyColors val="0"/>
        <c:ser>
          <c:idx val="0"/>
          <c:order val="0"/>
          <c:tx>
            <c:strRef>
              <c:f>Hoja1!$B$1</c:f>
              <c:strCache>
                <c:ptCount val="1"/>
                <c:pt idx="0">
                  <c:v>Facturación CityMesh</c:v>
                </c:pt>
              </c:strCache>
            </c:strRef>
          </c:tx>
          <c:spPr>
            <a:solidFill>
              <a:schemeClr val="accent1"/>
            </a:solidFill>
            <a:ln>
              <a:noFill/>
            </a:ln>
            <a:effectLst/>
          </c:spPr>
          <c:cat>
            <c:numRef>
              <c:f>Hoja1!$A$2:$A$10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Hoja1!$B$2:$B$10</c:f>
              <c:numCache>
                <c:formatCode>_-[$USD]\ * #,##0_-;\-[$USD]\ * #,##0_-;_-[$USD]\ * "-"_-;_-@_-</c:formatCode>
                <c:ptCount val="9"/>
                <c:pt idx="0">
                  <c:v>63131.995356690924</c:v>
                </c:pt>
                <c:pt idx="1">
                  <c:v>104486.31557461276</c:v>
                </c:pt>
                <c:pt idx="2">
                  <c:v>230325.38702434924</c:v>
                </c:pt>
                <c:pt idx="3">
                  <c:v>251779.09214257891</c:v>
                </c:pt>
                <c:pt idx="4">
                  <c:v>219863.90929739599</c:v>
                </c:pt>
                <c:pt idx="5">
                  <c:v>244991.38358170452</c:v>
                </c:pt>
                <c:pt idx="6">
                  <c:v>320023.07942004653</c:v>
                </c:pt>
                <c:pt idx="7">
                  <c:v>391499.80169828597</c:v>
                </c:pt>
                <c:pt idx="8">
                  <c:v>776810.27096463041</c:v>
                </c:pt>
              </c:numCache>
            </c:numRef>
          </c:val>
          <c:extLst>
            <c:ext xmlns:c16="http://schemas.microsoft.com/office/drawing/2014/chart" uri="{C3380CC4-5D6E-409C-BE32-E72D297353CC}">
              <c16:uniqueId val="{00000000-42C1-4436-985D-D4E629EACE18}"/>
            </c:ext>
          </c:extLst>
        </c:ser>
        <c:ser>
          <c:idx val="1"/>
          <c:order val="1"/>
          <c:tx>
            <c:strRef>
              <c:f>Hoja1!$C$1</c:f>
              <c:strCache>
                <c:ptCount val="1"/>
                <c:pt idx="0">
                  <c:v>Otros Proyectos</c:v>
                </c:pt>
              </c:strCache>
            </c:strRef>
          </c:tx>
          <c:spPr>
            <a:solidFill>
              <a:schemeClr val="bg1">
                <a:lumMod val="75000"/>
              </a:schemeClr>
            </a:solidFill>
            <a:ln>
              <a:noFill/>
            </a:ln>
            <a:effectLst/>
          </c:spPr>
          <c:cat>
            <c:numRef>
              <c:f>Hoja1!$A$2:$A$10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Hoja1!$C$2:$C$10</c:f>
              <c:numCache>
                <c:formatCode>General</c:formatCode>
                <c:ptCount val="9"/>
                <c:pt idx="5" formatCode="_-[$USD]\ * #,##0_-;\-[$USD]\ * #,##0_-;_-[$USD]\ * &quot;-&quot;_-;_-@_-">
                  <c:v>102000</c:v>
                </c:pt>
                <c:pt idx="6" formatCode="_-[$USD]\ * #,##0_-;\-[$USD]\ * #,##0_-;_-[$USD]\ * &quot;-&quot;_-;_-@_-">
                  <c:v>65700</c:v>
                </c:pt>
                <c:pt idx="7" formatCode="_-[$USD]\ * #,##0_-;\-[$USD]\ * #,##0_-;_-[$USD]\ * &quot;-&quot;_-;_-@_-">
                  <c:v>45000</c:v>
                </c:pt>
                <c:pt idx="8" formatCode="_-[$USD]\ * #,##0_-;\-[$USD]\ * #,##0_-;_-[$USD]\ * &quot;-&quot;_-;_-@_-">
                  <c:v>19000</c:v>
                </c:pt>
              </c:numCache>
            </c:numRef>
          </c:val>
          <c:extLst>
            <c:ext xmlns:c16="http://schemas.microsoft.com/office/drawing/2014/chart" uri="{C3380CC4-5D6E-409C-BE32-E72D297353CC}">
              <c16:uniqueId val="{00000001-42C1-4436-985D-D4E629EACE18}"/>
            </c:ext>
          </c:extLst>
        </c:ser>
        <c:ser>
          <c:idx val="2"/>
          <c:order val="2"/>
          <c:tx>
            <c:strRef>
              <c:f>Hoja1!$D$1</c:f>
              <c:strCache>
                <c:ptCount val="1"/>
                <c:pt idx="0">
                  <c:v>Subsidios</c:v>
                </c:pt>
              </c:strCache>
            </c:strRef>
          </c:tx>
          <c:spPr>
            <a:solidFill>
              <a:schemeClr val="accent2"/>
            </a:solidFill>
            <a:ln>
              <a:noFill/>
            </a:ln>
            <a:effectLst/>
          </c:spPr>
          <c:cat>
            <c:numRef>
              <c:f>Hoja1!$A$2:$A$10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Hoja1!$D$2:$D$10</c:f>
              <c:numCache>
                <c:formatCode>_-[$USD]\ * #,##0_-;\-[$USD]\ * #,##0_-;_-[$USD]\ * "-"_-;_-@_-</c:formatCode>
                <c:ptCount val="9"/>
                <c:pt idx="0">
                  <c:v>0</c:v>
                </c:pt>
                <c:pt idx="1">
                  <c:v>0</c:v>
                </c:pt>
                <c:pt idx="2">
                  <c:v>0</c:v>
                </c:pt>
                <c:pt idx="3">
                  <c:v>0</c:v>
                </c:pt>
                <c:pt idx="4">
                  <c:v>226339.74428912124</c:v>
                </c:pt>
                <c:pt idx="5">
                  <c:v>82755.718658945072</c:v>
                </c:pt>
                <c:pt idx="6">
                  <c:v>11165.668088475031</c:v>
                </c:pt>
                <c:pt idx="7">
                  <c:v>18119.543449492983</c:v>
                </c:pt>
                <c:pt idx="8">
                  <c:v>0</c:v>
                </c:pt>
              </c:numCache>
            </c:numRef>
          </c:val>
          <c:extLst>
            <c:ext xmlns:c16="http://schemas.microsoft.com/office/drawing/2014/chart" uri="{C3380CC4-5D6E-409C-BE32-E72D297353CC}">
              <c16:uniqueId val="{00000002-42C1-4436-985D-D4E629EACE18}"/>
            </c:ext>
          </c:extLst>
        </c:ser>
        <c:dLbls>
          <c:showLegendKey val="0"/>
          <c:showVal val="0"/>
          <c:showCatName val="0"/>
          <c:showSerName val="0"/>
          <c:showPercent val="0"/>
          <c:showBubbleSize val="0"/>
        </c:dLbls>
        <c:axId val="802276352"/>
        <c:axId val="802273400"/>
      </c:areaChart>
      <c:catAx>
        <c:axId val="80227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802273400"/>
        <c:crosses val="autoZero"/>
        <c:auto val="1"/>
        <c:lblAlgn val="ctr"/>
        <c:lblOffset val="100"/>
        <c:noMultiLvlLbl val="0"/>
      </c:catAx>
      <c:valAx>
        <c:axId val="802273400"/>
        <c:scaling>
          <c:orientation val="minMax"/>
        </c:scaling>
        <c:delete val="0"/>
        <c:axPos val="l"/>
        <c:majorGridlines>
          <c:spPr>
            <a:ln w="9525" cap="flat" cmpd="sng" algn="ctr">
              <a:noFill/>
              <a:round/>
            </a:ln>
            <a:effectLst/>
          </c:spPr>
        </c:majorGridlines>
        <c:numFmt formatCode="_-[$USD]\ * #,##0_-;\-[$USD]\ * #,##0_-;_-[$USD]\ * &quot;-&quot;_-;_-@_-"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it-IT"/>
          </a:p>
        </c:txPr>
        <c:crossAx val="802276352"/>
        <c:crosses val="autoZero"/>
        <c:crossBetween val="between"/>
      </c:valAx>
      <c:spPr>
        <a:noFill/>
        <a:ln>
          <a:noFill/>
        </a:ln>
        <a:effectLst/>
      </c:spPr>
    </c:plotArea>
    <c:legend>
      <c:legendPos val="b"/>
      <c:layout>
        <c:manualLayout>
          <c:xMode val="edge"/>
          <c:yMode val="edge"/>
          <c:x val="0.31621572322687802"/>
          <c:y val="0.89153190290295858"/>
          <c:w val="0.39671205152538841"/>
          <c:h val="5.305597751451531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alpha val="0"/>
        </a:schemeClr>
      </a:solidFill>
    </a:ln>
    <a:effectLst/>
  </c:spPr>
  <c:txPr>
    <a:bodyPr/>
    <a:lstStyle/>
    <a:p>
      <a:pPr>
        <a:defRPr sz="1200"/>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93B128-1809-403E-B80A-F32E566905ED}" type="datetimeFigureOut">
              <a:rPr lang="es-AR" smtClean="0"/>
              <a:t>21/4/2021</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F2000-DBCE-49E3-8F36-D5FCD66B1683}" type="slidenum">
              <a:rPr lang="es-AR" smtClean="0"/>
              <a:t>‹N›</a:t>
            </a:fld>
            <a:endParaRPr lang="es-AR"/>
          </a:p>
        </p:txBody>
      </p:sp>
    </p:spTree>
    <p:extLst>
      <p:ext uri="{BB962C8B-B14F-4D97-AF65-F5344CB8AC3E}">
        <p14:creationId xmlns:p14="http://schemas.microsoft.com/office/powerpoint/2010/main" val="1479329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Diapositiva 5: Modelo de ingresos o modelo de negocio</a:t>
            </a:r>
          </a:p>
          <a:p>
            <a:r>
              <a:rPr lang="es-AR" dirty="0"/>
              <a:t>Ahora que ha descrito su producto o servicio, necesita hablar sobre cómo gana dinero. ¿Qué cobras y quién paga las facturas? Para algunas empresas (sitios de contenido, por ejemplo), los anunciantes pagan las facturas en lugar de los usuarios, por lo que es importante completar los detalles aquí.</a:t>
            </a:r>
          </a:p>
          <a:p>
            <a:endParaRPr lang="es-AR" dirty="0"/>
          </a:p>
          <a:p>
            <a:r>
              <a:rPr lang="es-AR" dirty="0"/>
              <a:t>También puede consultar el panorama competitivo aquí y discutir cómo su precio se ajusta al mercado en general. ¿Es usted una oferta premium, de alto precio o una oferta de presupuesto que socava las soluciones existentes en el mercado?</a:t>
            </a:r>
            <a:endParaRPr lang="es-MX" dirty="0"/>
          </a:p>
          <a:p>
            <a:endParaRPr lang="es-MX" dirty="0"/>
          </a:p>
          <a:p>
            <a:r>
              <a:rPr lang="es-AR" dirty="0"/>
              <a:t>Diapositiva 6: Tracción y validación / hoja de ruta</a:t>
            </a:r>
          </a:p>
          <a:p>
            <a:r>
              <a:rPr lang="es-AR" dirty="0"/>
              <a:t>Si ya tiene ventas o adoptantes tempranos que usan su producto, coméntelo aquí. Los inversores desean ver que ha demostrado algún aspecto de su modelo de negocio, ya que reduce el riesgo, por lo que cualquier prueba que tenga que valide que su solución funciona para resolver el problema que ha identificado es extremadamente poderosa.</a:t>
            </a:r>
          </a:p>
          <a:p>
            <a:endParaRPr lang="es-AR" dirty="0"/>
          </a:p>
          <a:p>
            <a:r>
              <a:rPr lang="es-AR" dirty="0"/>
              <a:t>También puede utilizar esta diapositiva para hablar sobre sus hitos. ¿Cuáles son los principales objetivos que ha logrado hasta ahora y cuáles son los próximos pasos principales que planea tomar? Una hoja de ruta del producto o de la compañía que describe los hitos clave es útil aquí.</a:t>
            </a:r>
            <a:endParaRPr lang="es-MX" dirty="0"/>
          </a:p>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95F3F-DA13-48A8-9B4C-D91D6E4ABCCD}"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511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E78665-58D3-4256-A637-5B00968F35C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FE655EE-B368-42F0-ABBB-DA38B89156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C2B42422-AC46-4C5F-8E61-BD7BDD1B0EF0}"/>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AFA3B1B4-B12D-4DFD-8F19-5BA5B2092D7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504D60D-8BD9-44EE-B734-F8999D020FB3}"/>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1589169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22FCE5-1245-4E80-928F-71133F8C917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47281D3-D6F0-4E2B-A9BB-DBD793FBEA4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8A75CC1-986F-4AFD-AB59-0F6BE33812E6}"/>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71E47717-A76E-4927-B66B-A526A5701D3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8D57CBD-8D72-43B8-9FAD-A82C46F3F9F1}"/>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3597113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8F737-96CF-473F-9007-C14D237D07E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0EF7DC5-2D3D-423E-BBAA-8886300FC2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58FD3CD-9A05-4C20-B79E-01BB83762EF3}"/>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4FFEE406-DE9C-4413-9BD9-7EBC2BD8037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43ABD6F-C07F-40E2-8882-A906476C618D}"/>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1428306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0179E5-9289-4760-9862-1F8A4827ED5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8C838CD-E572-4345-8C38-7D846C62BB6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6B7AAFB-EF4C-42DB-8CEF-6EFADA023E0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F34FAB5-A045-405B-8303-60182A089EBA}"/>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6" name="Segnaposto piè di pagina 5">
            <a:extLst>
              <a:ext uri="{FF2B5EF4-FFF2-40B4-BE49-F238E27FC236}">
                <a16:creationId xmlns:a16="http://schemas.microsoft.com/office/drawing/2014/main" id="{2065C2F1-CF3D-4DB4-842F-6AFBD7668DB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CD2D117-0BD3-47F7-9EB3-40F38679C535}"/>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250370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79DD6E-8881-4A90-A3E4-570833741CE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EECF795-E2EA-4FDC-A4F5-4277640E6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25E9293-0679-46EA-AB00-1909A012C9E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D21E72DC-406C-42AD-9BF9-B44A0A5A9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85988A6-D374-4447-A9EC-6B4741F145F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6CBAD409-C67B-4915-BF9A-3A7F84860E66}"/>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8" name="Segnaposto piè di pagina 7">
            <a:extLst>
              <a:ext uri="{FF2B5EF4-FFF2-40B4-BE49-F238E27FC236}">
                <a16:creationId xmlns:a16="http://schemas.microsoft.com/office/drawing/2014/main" id="{DEA3FE05-2B2D-45FF-B725-D80CA0DD989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D7A82B3-A34E-47DE-A456-94F4E4AD3D49}"/>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3504558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F03711-B4E0-45DE-B797-A72A0D8F360A}"/>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66BC3DE-3D93-4143-B025-54CAEF911168}"/>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4" name="Segnaposto piè di pagina 3">
            <a:extLst>
              <a:ext uri="{FF2B5EF4-FFF2-40B4-BE49-F238E27FC236}">
                <a16:creationId xmlns:a16="http://schemas.microsoft.com/office/drawing/2014/main" id="{F2FB6DA6-0F08-4F4D-B308-02DD16F30A6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BE755A6-1396-4DD4-B707-D3692149EE3D}"/>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2925203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BBD0E69-ECC5-44CE-9373-E8A23A21B762}"/>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3" name="Segnaposto piè di pagina 2">
            <a:extLst>
              <a:ext uri="{FF2B5EF4-FFF2-40B4-BE49-F238E27FC236}">
                <a16:creationId xmlns:a16="http://schemas.microsoft.com/office/drawing/2014/main" id="{A6A4875B-CE5E-4B22-9182-A932FBF96DD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A5A6E8D-EA5A-4BE6-92DE-FD87FBE7BFEA}"/>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133001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F5880B-FC6E-4559-ACBC-C927F52F5D8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CC10556-8E08-4CE8-A21A-B1AF56C6A0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A0DFF59-8192-4EF8-9DCD-AA7A22CC52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868EA27-64D4-4120-BCAC-35F12F3C7BC1}"/>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6" name="Segnaposto piè di pagina 5">
            <a:extLst>
              <a:ext uri="{FF2B5EF4-FFF2-40B4-BE49-F238E27FC236}">
                <a16:creationId xmlns:a16="http://schemas.microsoft.com/office/drawing/2014/main" id="{0787A48E-3238-4C2A-A5BA-5EED027A779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68E1ED6-4028-4AA9-90F5-9E091E48F5D7}"/>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958796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B53E1A-D784-46BA-B7C9-E3D5B505251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1C16C0C-0DD2-42B1-BE95-74F2B27741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7645D298-BF10-4B9F-8528-9CEAAB0B6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9C9B2F9-C6E1-4449-AA6F-ADA34CE1A5EA}"/>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6" name="Segnaposto piè di pagina 5">
            <a:extLst>
              <a:ext uri="{FF2B5EF4-FFF2-40B4-BE49-F238E27FC236}">
                <a16:creationId xmlns:a16="http://schemas.microsoft.com/office/drawing/2014/main" id="{188DF09D-19CF-4DDA-B15E-97A7A85AD18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6F9B007-6E67-44EF-BBAA-44D168663186}"/>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42762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003850-05D4-49C7-BCF4-B5279E51E86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46ACA14-A2D6-4571-8632-EB60B58612B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C0A2DC-F3D3-4CD2-817D-01EDBBB1134F}"/>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74E01B57-4C25-46A2-8201-E2EC07AA9B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E8F220A-0EA8-4F35-AB1E-3F6E789D4E4B}"/>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2795197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90D2D79-C890-4DEB-ABC9-6363CEB1456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93BFAA0-1BE1-4EE8-B39C-C2D1A759B8B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C31CDA8-EA33-4712-8D4A-E951DC353D74}"/>
              </a:ext>
            </a:extLst>
          </p:cNvPr>
          <p:cNvSpPr>
            <a:spLocks noGrp="1"/>
          </p:cNvSpPr>
          <p:nvPr>
            <p:ph type="dt" sz="half" idx="10"/>
          </p:nvPr>
        </p:nvSpPr>
        <p:spPr/>
        <p:txBody>
          <a:body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95A9FC07-59F1-4843-95E4-5E0FFE9A61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1E2BCB6-609B-41C0-BCB2-09A53652AA45}"/>
              </a:ext>
            </a:extLst>
          </p:cNvPr>
          <p:cNvSpPr>
            <a:spLocks noGrp="1"/>
          </p:cNvSpPr>
          <p:nvPr>
            <p:ph type="sldNum" sz="quarter" idx="12"/>
          </p:nvPr>
        </p:nvSpPr>
        <p:spPr/>
        <p:txBody>
          <a:bodyPr/>
          <a:lstStyle/>
          <a:p>
            <a:fld id="{963312DC-D828-4CDB-B3F6-88412E5ABC68}" type="slidenum">
              <a:rPr lang="it-IT" smtClean="0"/>
              <a:t>‹N›</a:t>
            </a:fld>
            <a:endParaRPr lang="it-IT"/>
          </a:p>
        </p:txBody>
      </p:sp>
    </p:spTree>
    <p:extLst>
      <p:ext uri="{BB962C8B-B14F-4D97-AF65-F5344CB8AC3E}">
        <p14:creationId xmlns:p14="http://schemas.microsoft.com/office/powerpoint/2010/main" val="442143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3AFBA2-A6E1-4691-BCC1-F8F0B5C6C31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2753DE11-23EB-4E16-81DA-22DC1A6DDF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80468DB-645C-4077-84F8-1736941896C3}"/>
              </a:ext>
            </a:extLst>
          </p:cNvPr>
          <p:cNvSpPr>
            <a:spLocks noGrp="1"/>
          </p:cNvSpPr>
          <p:nvPr>
            <p:ph type="dt" sz="half" idx="10"/>
          </p:nvPr>
        </p:nvSpPr>
        <p:spPr/>
        <p:txBody>
          <a:bodyPr/>
          <a:lstStyle/>
          <a:p>
            <a:fld id="{B76AB0FE-BC52-407E-A2C9-5984FC23C83D}" type="datetimeFigureOut">
              <a:rPr lang="es-MX" smtClean="0"/>
              <a:t>21/04/2021</a:t>
            </a:fld>
            <a:endParaRPr lang="es-MX"/>
          </a:p>
        </p:txBody>
      </p:sp>
      <p:sp>
        <p:nvSpPr>
          <p:cNvPr id="5" name="Marcador de pie de página 4">
            <a:extLst>
              <a:ext uri="{FF2B5EF4-FFF2-40B4-BE49-F238E27FC236}">
                <a16:creationId xmlns:a16="http://schemas.microsoft.com/office/drawing/2014/main" id="{DF73E28F-D4A7-4922-AC89-0314ACEC9A3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86073DA-94F8-41DE-8E4E-BBBBCC983618}"/>
              </a:ext>
            </a:extLst>
          </p:cNvPr>
          <p:cNvSpPr>
            <a:spLocks noGrp="1"/>
          </p:cNvSpPr>
          <p:nvPr>
            <p:ph type="sldNum" sz="quarter" idx="12"/>
          </p:nvPr>
        </p:nvSpPr>
        <p:spPr/>
        <p:txBody>
          <a:bodyPr/>
          <a:lstStyle/>
          <a:p>
            <a:fld id="{D22899C5-6E72-4040-90D9-832229466A62}" type="slidenum">
              <a:rPr lang="es-MX" smtClean="0"/>
              <a:t>‹N›</a:t>
            </a:fld>
            <a:endParaRPr lang="es-MX"/>
          </a:p>
        </p:txBody>
      </p:sp>
    </p:spTree>
    <p:extLst>
      <p:ext uri="{BB962C8B-B14F-4D97-AF65-F5344CB8AC3E}">
        <p14:creationId xmlns:p14="http://schemas.microsoft.com/office/powerpoint/2010/main" val="56386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861946-7A87-4687-94F5-E4E6CD691FF9}"/>
              </a:ext>
            </a:extLst>
          </p:cNvPr>
          <p:cNvSpPr>
            <a:spLocks noGrp="1"/>
          </p:cNvSpPr>
          <p:nvPr>
            <p:ph type="dt" sz="half" idx="10"/>
          </p:nvPr>
        </p:nvSpPr>
        <p:spPr/>
        <p:txBody>
          <a:bodyPr/>
          <a:lstStyle/>
          <a:p>
            <a:fld id="{B76AB0FE-BC52-407E-A2C9-5984FC23C83D}" type="datetimeFigureOut">
              <a:rPr lang="es-MX" smtClean="0"/>
              <a:t>21/04/2021</a:t>
            </a:fld>
            <a:endParaRPr lang="es-MX"/>
          </a:p>
        </p:txBody>
      </p:sp>
      <p:sp>
        <p:nvSpPr>
          <p:cNvPr id="3" name="Marcador de pie de página 2">
            <a:extLst>
              <a:ext uri="{FF2B5EF4-FFF2-40B4-BE49-F238E27FC236}">
                <a16:creationId xmlns:a16="http://schemas.microsoft.com/office/drawing/2014/main" id="{D4D7735A-5127-41F4-995A-B7CA860D38D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4D25A220-DFB1-4E4A-A451-157BC573148E}"/>
              </a:ext>
            </a:extLst>
          </p:cNvPr>
          <p:cNvSpPr>
            <a:spLocks noGrp="1"/>
          </p:cNvSpPr>
          <p:nvPr>
            <p:ph type="sldNum" sz="quarter" idx="12"/>
          </p:nvPr>
        </p:nvSpPr>
        <p:spPr/>
        <p:txBody>
          <a:bodyPr/>
          <a:lstStyle/>
          <a:p>
            <a:fld id="{D22899C5-6E72-4040-90D9-832229466A62}" type="slidenum">
              <a:rPr lang="es-MX" smtClean="0"/>
              <a:t>‹N›</a:t>
            </a:fld>
            <a:endParaRPr lang="es-MX"/>
          </a:p>
        </p:txBody>
      </p:sp>
    </p:spTree>
    <p:extLst>
      <p:ext uri="{BB962C8B-B14F-4D97-AF65-F5344CB8AC3E}">
        <p14:creationId xmlns:p14="http://schemas.microsoft.com/office/powerpoint/2010/main" val="47756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5134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
        <p:nvSpPr>
          <p:cNvPr id="14" name="Picture Placeholder 7"/>
          <p:cNvSpPr>
            <a:spLocks noGrp="1"/>
          </p:cNvSpPr>
          <p:nvPr>
            <p:ph type="pic" sz="quarter" idx="13"/>
          </p:nvPr>
        </p:nvSpPr>
        <p:spPr>
          <a:xfrm>
            <a:off x="-2247901" y="-1323701"/>
            <a:ext cx="16687801" cy="9386888"/>
          </a:xfrm>
          <a:solidFill>
            <a:srgbClr val="7030A0">
              <a:alpha val="85000"/>
            </a:srgbClr>
          </a:solidFill>
        </p:spPr>
        <p:txBody>
          <a:bodyPr anchor="t" anchorCtr="0">
            <a:normAutofit/>
          </a:bodyPr>
          <a:lstStyle>
            <a:lvl1pPr algn="ctr">
              <a:defRPr sz="2400">
                <a:solidFill>
                  <a:schemeClr val="bg1"/>
                </a:solidFill>
              </a:defRPr>
            </a:lvl1pPr>
          </a:lstStyle>
          <a:p>
            <a:r>
              <a:rPr lang="es-ES"/>
              <a:t>Haga clic en el icono para agregar una imagen</a:t>
            </a:r>
            <a:endParaRPr lang="en-US" dirty="0"/>
          </a:p>
        </p:txBody>
      </p:sp>
    </p:spTree>
    <p:extLst>
      <p:ext uri="{BB962C8B-B14F-4D97-AF65-F5344CB8AC3E}">
        <p14:creationId xmlns:p14="http://schemas.microsoft.com/office/powerpoint/2010/main" val="360469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500" fill="hold"/>
                                        <p:tgtEl>
                                          <p:spTgt spid="14"/>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9050" y="-214675"/>
            <a:ext cx="12192000" cy="5152435"/>
          </a:xfrm>
          <a:solidFill>
            <a:schemeClr val="bg1">
              <a:lumMod val="95000"/>
            </a:schemeClr>
          </a:solidFill>
        </p:spPr>
        <p:txBody>
          <a:bodyPr/>
          <a:lstStyle/>
          <a:p>
            <a:r>
              <a:rPr lang="es-ES"/>
              <a:t>Haga clic en el icono para agregar una imagen</a:t>
            </a:r>
            <a:endParaRPr lang="en-US" dirty="0"/>
          </a:p>
        </p:txBody>
      </p:sp>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396275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Slide">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27742"/>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08947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_Title and Slide">
    <p:spTree>
      <p:nvGrpSpPr>
        <p:cNvPr id="1" name=""/>
        <p:cNvGrpSpPr/>
        <p:nvPr/>
      </p:nvGrpSpPr>
      <p:grpSpPr>
        <a:xfrm>
          <a:off x="0" y="0"/>
          <a:ext cx="0" cy="0"/>
          <a:chOff x="0" y="0"/>
          <a:chExt cx="0" cy="0"/>
        </a:xfrm>
      </p:grpSpPr>
      <p:sp>
        <p:nvSpPr>
          <p:cNvPr id="38" name="Picture Placeholder 37"/>
          <p:cNvSpPr>
            <a:spLocks noGrp="1"/>
          </p:cNvSpPr>
          <p:nvPr>
            <p:ph type="pic" sz="quarter" idx="19" hasCustomPrompt="1"/>
          </p:nvPr>
        </p:nvSpPr>
        <p:spPr>
          <a:xfrm>
            <a:off x="5269422" y="1406446"/>
            <a:ext cx="1847250" cy="1581911"/>
          </a:xfrm>
          <a:custGeom>
            <a:avLst/>
            <a:gdLst>
              <a:gd name="connsiteX0" fmla="*/ 276635 w 3694500"/>
              <a:gd name="connsiteY0" fmla="*/ 1391610 h 3163822"/>
              <a:gd name="connsiteX1" fmla="*/ 182909 w 3694500"/>
              <a:gd name="connsiteY1" fmla="*/ 1579062 h 3163822"/>
              <a:gd name="connsiteX2" fmla="*/ 276635 w 3694500"/>
              <a:gd name="connsiteY2" fmla="*/ 1766514 h 3163822"/>
              <a:gd name="connsiteX3" fmla="*/ 518951 w 3694500"/>
              <a:gd name="connsiteY3" fmla="*/ 1766514 h 3163822"/>
              <a:gd name="connsiteX4" fmla="*/ 612677 w 3694500"/>
              <a:gd name="connsiteY4" fmla="*/ 1579062 h 3163822"/>
              <a:gd name="connsiteX5" fmla="*/ 518951 w 3694500"/>
              <a:gd name="connsiteY5" fmla="*/ 1391610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76635" y="1391610"/>
                </a:moveTo>
                <a:lnTo>
                  <a:pt x="182909" y="1579062"/>
                </a:lnTo>
                <a:lnTo>
                  <a:pt x="276635" y="1766514"/>
                </a:lnTo>
                <a:lnTo>
                  <a:pt x="518951" y="1766514"/>
                </a:lnTo>
                <a:lnTo>
                  <a:pt x="612677" y="1579062"/>
                </a:lnTo>
                <a:lnTo>
                  <a:pt x="518951" y="1391610"/>
                </a:lnTo>
                <a:close/>
                <a:moveTo>
                  <a:pt x="790956" y="0"/>
                </a:moveTo>
                <a:lnTo>
                  <a:pt x="2903544" y="0"/>
                </a:lnTo>
                <a:lnTo>
                  <a:pt x="3694500" y="1581911"/>
                </a:lnTo>
                <a:lnTo>
                  <a:pt x="2903544" y="3163822"/>
                </a:lnTo>
                <a:lnTo>
                  <a:pt x="790956" y="3163822"/>
                </a:lnTo>
                <a:lnTo>
                  <a:pt x="0" y="1581911"/>
                </a:lnTo>
                <a:close/>
              </a:path>
            </a:pathLst>
          </a:custGeom>
          <a:ln w="76200">
            <a:solidFill>
              <a:schemeClr val="accent1"/>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36" name="Picture Placeholder 35"/>
          <p:cNvSpPr>
            <a:spLocks noGrp="1"/>
          </p:cNvSpPr>
          <p:nvPr>
            <p:ph type="pic" sz="quarter" idx="17" hasCustomPrompt="1"/>
          </p:nvPr>
        </p:nvSpPr>
        <p:spPr>
          <a:xfrm>
            <a:off x="6842190" y="4001533"/>
            <a:ext cx="1847250" cy="1581911"/>
          </a:xfrm>
          <a:custGeom>
            <a:avLst/>
            <a:gdLst>
              <a:gd name="connsiteX0" fmla="*/ 276635 w 3694500"/>
              <a:gd name="connsiteY0" fmla="*/ 1391610 h 3163822"/>
              <a:gd name="connsiteX1" fmla="*/ 182909 w 3694500"/>
              <a:gd name="connsiteY1" fmla="*/ 1579062 h 3163822"/>
              <a:gd name="connsiteX2" fmla="*/ 276635 w 3694500"/>
              <a:gd name="connsiteY2" fmla="*/ 1766514 h 3163822"/>
              <a:gd name="connsiteX3" fmla="*/ 518951 w 3694500"/>
              <a:gd name="connsiteY3" fmla="*/ 1766514 h 3163822"/>
              <a:gd name="connsiteX4" fmla="*/ 612677 w 3694500"/>
              <a:gd name="connsiteY4" fmla="*/ 1579062 h 3163822"/>
              <a:gd name="connsiteX5" fmla="*/ 518951 w 3694500"/>
              <a:gd name="connsiteY5" fmla="*/ 1391610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76635" y="1391610"/>
                </a:moveTo>
                <a:lnTo>
                  <a:pt x="182909" y="1579062"/>
                </a:lnTo>
                <a:lnTo>
                  <a:pt x="276635" y="1766514"/>
                </a:lnTo>
                <a:lnTo>
                  <a:pt x="518951" y="1766514"/>
                </a:lnTo>
                <a:lnTo>
                  <a:pt x="612677" y="1579062"/>
                </a:lnTo>
                <a:lnTo>
                  <a:pt x="518951" y="1391610"/>
                </a:lnTo>
                <a:close/>
                <a:moveTo>
                  <a:pt x="790956" y="0"/>
                </a:moveTo>
                <a:lnTo>
                  <a:pt x="2903544" y="0"/>
                </a:lnTo>
                <a:lnTo>
                  <a:pt x="3694500" y="1581911"/>
                </a:lnTo>
                <a:lnTo>
                  <a:pt x="2903544" y="3163822"/>
                </a:lnTo>
                <a:lnTo>
                  <a:pt x="790956" y="3163822"/>
                </a:lnTo>
                <a:lnTo>
                  <a:pt x="0" y="1581911"/>
                </a:lnTo>
                <a:close/>
              </a:path>
            </a:pathLst>
          </a:custGeom>
          <a:ln w="76200">
            <a:solidFill>
              <a:schemeClr val="accent3"/>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35" name="Picture Placeholder 34"/>
          <p:cNvSpPr>
            <a:spLocks noGrp="1"/>
          </p:cNvSpPr>
          <p:nvPr>
            <p:ph type="pic" sz="quarter" idx="15" hasCustomPrompt="1"/>
          </p:nvPr>
        </p:nvSpPr>
        <p:spPr>
          <a:xfrm>
            <a:off x="2138517" y="3143136"/>
            <a:ext cx="1847250" cy="1581911"/>
          </a:xfrm>
          <a:custGeom>
            <a:avLst/>
            <a:gdLst>
              <a:gd name="connsiteX0" fmla="*/ 2553653 w 3694500"/>
              <a:gd name="connsiteY0" fmla="*/ 2644492 h 3163822"/>
              <a:gd name="connsiteX1" fmla="*/ 2459927 w 3694500"/>
              <a:gd name="connsiteY1" fmla="*/ 2831944 h 3163822"/>
              <a:gd name="connsiteX2" fmla="*/ 2553653 w 3694500"/>
              <a:gd name="connsiteY2" fmla="*/ 3019396 h 3163822"/>
              <a:gd name="connsiteX3" fmla="*/ 2795969 w 3694500"/>
              <a:gd name="connsiteY3" fmla="*/ 3019396 h 3163822"/>
              <a:gd name="connsiteX4" fmla="*/ 2889695 w 3694500"/>
              <a:gd name="connsiteY4" fmla="*/ 2831944 h 3163822"/>
              <a:gd name="connsiteX5" fmla="*/ 2795969 w 3694500"/>
              <a:gd name="connsiteY5" fmla="*/ 264449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553653" y="2644492"/>
                </a:moveTo>
                <a:lnTo>
                  <a:pt x="2459927" y="2831944"/>
                </a:lnTo>
                <a:lnTo>
                  <a:pt x="2553653" y="3019396"/>
                </a:lnTo>
                <a:lnTo>
                  <a:pt x="2795969" y="3019396"/>
                </a:lnTo>
                <a:lnTo>
                  <a:pt x="2889695" y="2831944"/>
                </a:lnTo>
                <a:lnTo>
                  <a:pt x="2795969" y="2644492"/>
                </a:lnTo>
                <a:close/>
                <a:moveTo>
                  <a:pt x="790956" y="0"/>
                </a:moveTo>
                <a:lnTo>
                  <a:pt x="2903544" y="0"/>
                </a:lnTo>
                <a:lnTo>
                  <a:pt x="3694500" y="1581911"/>
                </a:lnTo>
                <a:lnTo>
                  <a:pt x="2903544" y="3163822"/>
                </a:lnTo>
                <a:lnTo>
                  <a:pt x="790956" y="3163822"/>
                </a:lnTo>
                <a:lnTo>
                  <a:pt x="0" y="1581911"/>
                </a:lnTo>
                <a:close/>
              </a:path>
            </a:pathLst>
          </a:custGeom>
          <a:ln w="76200">
            <a:solidFill>
              <a:schemeClr val="accent4"/>
            </a:solidFill>
          </a:ln>
        </p:spPr>
        <p:txBody>
          <a:bodyPr wrap="square">
            <a:noAutofit/>
          </a:bodyPr>
          <a:lstStyle>
            <a:lvl1pPr algn="ctr">
              <a:defRPr/>
            </a:lvl1pPr>
          </a:lstStyle>
          <a:p>
            <a:r>
              <a:rPr lang="en-US" dirty="0"/>
              <a:t>Picture</a:t>
            </a:r>
          </a:p>
        </p:txBody>
      </p:sp>
      <p:sp>
        <p:nvSpPr>
          <p:cNvPr id="37" name="Picture Placeholder 36"/>
          <p:cNvSpPr>
            <a:spLocks noGrp="1"/>
          </p:cNvSpPr>
          <p:nvPr>
            <p:ph type="pic" sz="quarter" idx="18" hasCustomPrompt="1"/>
          </p:nvPr>
        </p:nvSpPr>
        <p:spPr>
          <a:xfrm>
            <a:off x="8423654" y="3145646"/>
            <a:ext cx="1847250" cy="1581911"/>
          </a:xfrm>
          <a:custGeom>
            <a:avLst/>
            <a:gdLst>
              <a:gd name="connsiteX0" fmla="*/ 894309 w 3694500"/>
              <a:gd name="connsiteY0" fmla="*/ 143382 h 3163822"/>
              <a:gd name="connsiteX1" fmla="*/ 800583 w 3694500"/>
              <a:gd name="connsiteY1" fmla="*/ 330834 h 3163822"/>
              <a:gd name="connsiteX2" fmla="*/ 894309 w 3694500"/>
              <a:gd name="connsiteY2" fmla="*/ 518286 h 3163822"/>
              <a:gd name="connsiteX3" fmla="*/ 1136625 w 3694500"/>
              <a:gd name="connsiteY3" fmla="*/ 518286 h 3163822"/>
              <a:gd name="connsiteX4" fmla="*/ 1230351 w 3694500"/>
              <a:gd name="connsiteY4" fmla="*/ 330834 h 3163822"/>
              <a:gd name="connsiteX5" fmla="*/ 1136625 w 3694500"/>
              <a:gd name="connsiteY5" fmla="*/ 14338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894309" y="143382"/>
                </a:moveTo>
                <a:lnTo>
                  <a:pt x="800583" y="330834"/>
                </a:lnTo>
                <a:lnTo>
                  <a:pt x="894309" y="518286"/>
                </a:lnTo>
                <a:lnTo>
                  <a:pt x="1136625" y="518286"/>
                </a:lnTo>
                <a:lnTo>
                  <a:pt x="1230351" y="330834"/>
                </a:lnTo>
                <a:lnTo>
                  <a:pt x="1136625" y="143382"/>
                </a:lnTo>
                <a:close/>
                <a:moveTo>
                  <a:pt x="790956" y="0"/>
                </a:moveTo>
                <a:lnTo>
                  <a:pt x="2903544" y="0"/>
                </a:lnTo>
                <a:lnTo>
                  <a:pt x="3694500" y="1581911"/>
                </a:lnTo>
                <a:lnTo>
                  <a:pt x="2903544" y="3163822"/>
                </a:lnTo>
                <a:lnTo>
                  <a:pt x="790956" y="3163822"/>
                </a:lnTo>
                <a:lnTo>
                  <a:pt x="0" y="1581911"/>
                </a:lnTo>
                <a:close/>
              </a:path>
            </a:pathLst>
          </a:custGeom>
          <a:ln w="76200">
            <a:solidFill>
              <a:schemeClr val="accent5"/>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grpSp>
        <p:nvGrpSpPr>
          <p:cNvPr id="41" name="Group 40"/>
          <p:cNvGrpSpPr/>
          <p:nvPr/>
        </p:nvGrpSpPr>
        <p:grpSpPr>
          <a:xfrm>
            <a:off x="3706976" y="4004043"/>
            <a:ext cx="1845056" cy="1583768"/>
            <a:chOff x="7196531" y="8008086"/>
            <a:chExt cx="3690112" cy="3167535"/>
          </a:xfrm>
        </p:grpSpPr>
        <p:sp>
          <p:nvSpPr>
            <p:cNvPr id="9" name="Freeform 8"/>
            <p:cNvSpPr/>
            <p:nvPr/>
          </p:nvSpPr>
          <p:spPr>
            <a:xfrm>
              <a:off x="7196531" y="8008086"/>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4"/>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rtl="0">
                <a:lnSpc>
                  <a:spcPct val="90000"/>
                </a:lnSpc>
                <a:spcBef>
                  <a:spcPct val="0"/>
                </a:spcBef>
                <a:spcAft>
                  <a:spcPct val="35000"/>
                </a:spcAft>
              </a:pPr>
              <a:r>
                <a:rPr lang="en-US" sz="8300" b="1" kern="1200" dirty="0"/>
                <a:t>E</a:t>
              </a:r>
            </a:p>
          </p:txBody>
        </p:sp>
        <p:sp>
          <p:nvSpPr>
            <p:cNvPr id="10" name="Hexagon 9"/>
            <p:cNvSpPr/>
            <p:nvPr/>
          </p:nvSpPr>
          <p:spPr>
            <a:xfrm>
              <a:off x="7311948" y="9407792"/>
              <a:ext cx="430784" cy="371470"/>
            </a:xfrm>
            <a:prstGeom prst="hexagon">
              <a:avLst>
                <a:gd name="adj" fmla="val 25000"/>
                <a:gd name="vf" fmla="val 115470"/>
              </a:avLst>
            </a:prstGeom>
            <a:ln>
              <a:solidFill>
                <a:schemeClr val="accent4">
                  <a:lumMod val="60000"/>
                  <a:lumOff val="40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40" name="Group 39"/>
          <p:cNvGrpSpPr/>
          <p:nvPr/>
        </p:nvGrpSpPr>
        <p:grpSpPr>
          <a:xfrm>
            <a:off x="5271616" y="3131005"/>
            <a:ext cx="1845056" cy="1583768"/>
            <a:chOff x="10325811" y="6262009"/>
            <a:chExt cx="3690112" cy="3167535"/>
          </a:xfrm>
        </p:grpSpPr>
        <p:sp>
          <p:nvSpPr>
            <p:cNvPr id="13" name="Freeform 12"/>
            <p:cNvSpPr/>
            <p:nvPr/>
          </p:nvSpPr>
          <p:spPr>
            <a:xfrm>
              <a:off x="10325811" y="6262009"/>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A</a:t>
              </a:r>
            </a:p>
          </p:txBody>
        </p:sp>
        <p:sp>
          <p:nvSpPr>
            <p:cNvPr id="14" name="Hexagon 13"/>
            <p:cNvSpPr/>
            <p:nvPr/>
          </p:nvSpPr>
          <p:spPr>
            <a:xfrm>
              <a:off x="12853619" y="8986960"/>
              <a:ext cx="430784" cy="371470"/>
            </a:xfrm>
            <a:prstGeom prst="hexagon">
              <a:avLst>
                <a:gd name="adj" fmla="val 25000"/>
                <a:gd name="vf" fmla="val 115470"/>
              </a:avLst>
            </a:prstGeom>
            <a:ln>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42" name="Group 41"/>
          <p:cNvGrpSpPr/>
          <p:nvPr/>
        </p:nvGrpSpPr>
        <p:grpSpPr>
          <a:xfrm>
            <a:off x="3706976" y="2277628"/>
            <a:ext cx="1845056" cy="1583768"/>
            <a:chOff x="7196531" y="4555255"/>
            <a:chExt cx="3690112" cy="3167535"/>
          </a:xfrm>
        </p:grpSpPr>
        <p:sp>
          <p:nvSpPr>
            <p:cNvPr id="17" name="Freeform 16"/>
            <p:cNvSpPr/>
            <p:nvPr/>
          </p:nvSpPr>
          <p:spPr>
            <a:xfrm>
              <a:off x="7196531" y="455525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1"/>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T</a:t>
              </a:r>
            </a:p>
          </p:txBody>
        </p:sp>
        <p:sp>
          <p:nvSpPr>
            <p:cNvPr id="18" name="Hexagon 17"/>
            <p:cNvSpPr/>
            <p:nvPr/>
          </p:nvSpPr>
          <p:spPr>
            <a:xfrm>
              <a:off x="9708083" y="4620513"/>
              <a:ext cx="430784" cy="371470"/>
            </a:xfrm>
            <a:prstGeom prst="hexagon">
              <a:avLst>
                <a:gd name="adj" fmla="val 25000"/>
                <a:gd name="vf" fmla="val 115470"/>
              </a:avLst>
            </a:prstGeom>
            <a:ln>
              <a:solidFill>
                <a:schemeClr val="accent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39" name="Group 38"/>
          <p:cNvGrpSpPr/>
          <p:nvPr/>
        </p:nvGrpSpPr>
        <p:grpSpPr>
          <a:xfrm>
            <a:off x="6844384" y="2275118"/>
            <a:ext cx="1845056" cy="1583768"/>
            <a:chOff x="13471347" y="4550235"/>
            <a:chExt cx="3690112" cy="3167535"/>
          </a:xfrm>
        </p:grpSpPr>
        <p:sp>
          <p:nvSpPr>
            <p:cNvPr id="21" name="Freeform 20"/>
            <p:cNvSpPr/>
            <p:nvPr/>
          </p:nvSpPr>
          <p:spPr>
            <a:xfrm>
              <a:off x="13471347" y="455023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M</a:t>
              </a:r>
            </a:p>
          </p:txBody>
        </p:sp>
        <p:sp>
          <p:nvSpPr>
            <p:cNvPr id="22" name="Hexagon 21"/>
            <p:cNvSpPr/>
            <p:nvPr/>
          </p:nvSpPr>
          <p:spPr>
            <a:xfrm>
              <a:off x="16644518" y="5948268"/>
              <a:ext cx="430784" cy="371470"/>
            </a:xfrm>
            <a:prstGeom prst="hexagon">
              <a:avLst>
                <a:gd name="adj" fmla="val 25000"/>
                <a:gd name="vf" fmla="val 115470"/>
              </a:avLst>
            </a:prstGeom>
            <a:ln>
              <a:solidFill>
                <a:schemeClr val="accent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43" name="Text Placeholder 36"/>
          <p:cNvSpPr>
            <a:spLocks noGrp="1"/>
          </p:cNvSpPr>
          <p:nvPr>
            <p:ph type="body" sz="quarter" idx="20" hasCustomPrompt="1"/>
          </p:nvPr>
        </p:nvSpPr>
        <p:spPr>
          <a:xfrm>
            <a:off x="891832" y="4754734"/>
            <a:ext cx="2678706" cy="414985"/>
          </a:xfrm>
        </p:spPr>
        <p:txBody>
          <a:bodyPr wrap="square">
            <a:spAutoFit/>
          </a:bodyPr>
          <a:lstStyle>
            <a:lvl1pPr algn="r">
              <a:defRPr sz="1800" b="1">
                <a:solidFill>
                  <a:schemeClr val="tx2"/>
                </a:solidFill>
              </a:defRPr>
            </a:lvl1pPr>
          </a:lstStyle>
          <a:p>
            <a:pPr lvl="0"/>
            <a:r>
              <a:rPr lang="en-US" dirty="0"/>
              <a:t>Your Text</a:t>
            </a:r>
          </a:p>
        </p:txBody>
      </p:sp>
      <p:sp>
        <p:nvSpPr>
          <p:cNvPr id="46" name="Text Placeholder 45"/>
          <p:cNvSpPr>
            <a:spLocks noGrp="1"/>
          </p:cNvSpPr>
          <p:nvPr>
            <p:ph type="body" sz="quarter" idx="21" hasCustomPrompt="1"/>
          </p:nvPr>
        </p:nvSpPr>
        <p:spPr>
          <a:xfrm>
            <a:off x="914563" y="5170455"/>
            <a:ext cx="2655974" cy="509563"/>
          </a:xfrm>
        </p:spPr>
        <p:txBody>
          <a:bodyPr wrap="square">
            <a:spAutoFit/>
          </a:bodyPr>
          <a:lstStyle>
            <a:lvl1pPr algn="r">
              <a:defRPr/>
            </a:lvl1pPr>
          </a:lstStyle>
          <a:p>
            <a:pPr lvl="0"/>
            <a:r>
              <a:rPr lang="en-US" dirty="0"/>
              <a:t>Lorem Ipsum is simply dummy text of the printing and typesetting industry. </a:t>
            </a:r>
          </a:p>
        </p:txBody>
      </p:sp>
      <p:sp>
        <p:nvSpPr>
          <p:cNvPr id="53" name="Text Placeholder 36"/>
          <p:cNvSpPr>
            <a:spLocks noGrp="1"/>
          </p:cNvSpPr>
          <p:nvPr>
            <p:ph type="body" sz="quarter" idx="22" hasCustomPrompt="1"/>
          </p:nvPr>
        </p:nvSpPr>
        <p:spPr>
          <a:xfrm>
            <a:off x="8836666" y="2193165"/>
            <a:ext cx="2523046" cy="414985"/>
          </a:xfrm>
        </p:spPr>
        <p:txBody>
          <a:bodyPr wrap="square">
            <a:spAutoFit/>
          </a:bodyPr>
          <a:lstStyle>
            <a:lvl1pPr algn="l">
              <a:defRPr sz="1800" b="1">
                <a:solidFill>
                  <a:schemeClr val="tx2"/>
                </a:solidFill>
              </a:defRPr>
            </a:lvl1pPr>
          </a:lstStyle>
          <a:p>
            <a:pPr lvl="0"/>
            <a:r>
              <a:rPr lang="en-US" dirty="0"/>
              <a:t>Your Text</a:t>
            </a:r>
          </a:p>
        </p:txBody>
      </p:sp>
      <p:sp>
        <p:nvSpPr>
          <p:cNvPr id="54" name="Text Placeholder 45"/>
          <p:cNvSpPr>
            <a:spLocks noGrp="1"/>
          </p:cNvSpPr>
          <p:nvPr>
            <p:ph type="body" sz="quarter" idx="23" hasCustomPrompt="1"/>
          </p:nvPr>
        </p:nvSpPr>
        <p:spPr>
          <a:xfrm>
            <a:off x="8836888" y="2608886"/>
            <a:ext cx="2522774" cy="509563"/>
          </a:xfrm>
        </p:spPr>
        <p:txBody>
          <a:bodyPr wrap="square">
            <a:spAutoFit/>
          </a:bodyPr>
          <a:lstStyle>
            <a:lvl1pPr algn="l">
              <a:defRPr/>
            </a:lvl1pPr>
          </a:lstStyle>
          <a:p>
            <a:pPr lvl="0"/>
            <a:r>
              <a:rPr lang="en-US" dirty="0"/>
              <a:t>Lorem Ipsum is simply dummy text of the printing and typesetting industry. </a:t>
            </a:r>
          </a:p>
        </p:txBody>
      </p:sp>
      <p:sp>
        <p:nvSpPr>
          <p:cNvPr id="55" name="Text Placeholder 36"/>
          <p:cNvSpPr>
            <a:spLocks noGrp="1"/>
          </p:cNvSpPr>
          <p:nvPr>
            <p:ph type="body" sz="quarter" idx="24" hasCustomPrompt="1"/>
          </p:nvPr>
        </p:nvSpPr>
        <p:spPr>
          <a:xfrm>
            <a:off x="5224236" y="4703896"/>
            <a:ext cx="1788750" cy="414985"/>
          </a:xfrm>
        </p:spPr>
        <p:txBody>
          <a:bodyPr wrap="square">
            <a:spAutoFit/>
          </a:bodyPr>
          <a:lstStyle>
            <a:lvl1pPr algn="ctr">
              <a:defRPr sz="1800" b="1">
                <a:solidFill>
                  <a:schemeClr val="tx2"/>
                </a:solidFill>
              </a:defRPr>
            </a:lvl1pPr>
          </a:lstStyle>
          <a:p>
            <a:pPr lvl="0"/>
            <a:r>
              <a:rPr lang="en-US" dirty="0"/>
              <a:t>Your Text</a:t>
            </a:r>
          </a:p>
        </p:txBody>
      </p:sp>
      <p:sp>
        <p:nvSpPr>
          <p:cNvPr id="56" name="Text Placeholder 45"/>
          <p:cNvSpPr>
            <a:spLocks noGrp="1"/>
          </p:cNvSpPr>
          <p:nvPr>
            <p:ph type="body" sz="quarter" idx="25" hasCustomPrompt="1"/>
          </p:nvPr>
        </p:nvSpPr>
        <p:spPr>
          <a:xfrm>
            <a:off x="5224458" y="5119618"/>
            <a:ext cx="1788557" cy="729623"/>
          </a:xfrm>
        </p:spPr>
        <p:txBody>
          <a:bodyPr wrap="square">
            <a:spAutoFit/>
          </a:bodyPr>
          <a:lstStyle>
            <a:lvl1pPr algn="ctr">
              <a:defRPr/>
            </a:lvl1pPr>
          </a:lstStyle>
          <a:p>
            <a:pPr lvl="0"/>
            <a:r>
              <a:rPr lang="en-US" dirty="0"/>
              <a:t>Lorem Ipsum is simply dummy text of the printing and typesetting industry. </a:t>
            </a:r>
          </a:p>
        </p:txBody>
      </p:sp>
      <p:sp>
        <p:nvSpPr>
          <p:cNvPr id="57" name="Text Placeholder 36"/>
          <p:cNvSpPr>
            <a:spLocks noGrp="1"/>
          </p:cNvSpPr>
          <p:nvPr>
            <p:ph type="body" sz="quarter" idx="26" hasCustomPrompt="1"/>
          </p:nvPr>
        </p:nvSpPr>
        <p:spPr>
          <a:xfrm>
            <a:off x="2517233" y="1344498"/>
            <a:ext cx="2660882" cy="414985"/>
          </a:xfrm>
        </p:spPr>
        <p:txBody>
          <a:bodyPr wrap="square">
            <a:spAutoFit/>
          </a:bodyPr>
          <a:lstStyle>
            <a:lvl1pPr algn="r">
              <a:defRPr sz="1800" b="1">
                <a:solidFill>
                  <a:schemeClr val="tx2"/>
                </a:solidFill>
              </a:defRPr>
            </a:lvl1pPr>
          </a:lstStyle>
          <a:p>
            <a:pPr lvl="0"/>
            <a:r>
              <a:rPr lang="en-US" dirty="0"/>
              <a:t>Your Text</a:t>
            </a:r>
          </a:p>
        </p:txBody>
      </p:sp>
      <p:sp>
        <p:nvSpPr>
          <p:cNvPr id="58" name="Text Placeholder 45"/>
          <p:cNvSpPr>
            <a:spLocks noGrp="1"/>
          </p:cNvSpPr>
          <p:nvPr>
            <p:ph type="body" sz="quarter" idx="27" hasCustomPrompt="1"/>
          </p:nvPr>
        </p:nvSpPr>
        <p:spPr>
          <a:xfrm>
            <a:off x="2517234" y="1760219"/>
            <a:ext cx="2660911" cy="509563"/>
          </a:xfrm>
        </p:spPr>
        <p:txBody>
          <a:bodyPr wrap="square">
            <a:spAutoFit/>
          </a:bodyPr>
          <a:lstStyle>
            <a:lvl1pPr algn="r">
              <a:defRPr/>
            </a:lvl1pPr>
          </a:lstStyle>
          <a:p>
            <a:pPr lvl="0"/>
            <a:r>
              <a:rPr lang="en-US" dirty="0"/>
              <a:t>Lorem Ipsum is simply dummy text of the printing and typesetting industry. </a:t>
            </a:r>
          </a:p>
        </p:txBody>
      </p:sp>
      <p:sp>
        <p:nvSpPr>
          <p:cNvPr id="31" name="Picture Placeholder 35">
            <a:extLst>
              <a:ext uri="{FF2B5EF4-FFF2-40B4-BE49-F238E27FC236}">
                <a16:creationId xmlns:a16="http://schemas.microsoft.com/office/drawing/2014/main" id="{8E429F9A-B1A6-4FEA-832A-CDF6A76C9CA0}"/>
              </a:ext>
            </a:extLst>
          </p:cNvPr>
          <p:cNvSpPr>
            <a:spLocks noGrp="1"/>
          </p:cNvSpPr>
          <p:nvPr>
            <p:ph type="pic" sz="quarter" idx="17" hasCustomPrompt="1"/>
          </p:nvPr>
        </p:nvSpPr>
        <p:spPr>
          <a:xfrm>
            <a:off x="6842190" y="4001533"/>
            <a:ext cx="1847250" cy="1581911"/>
          </a:xfrm>
          <a:custGeom>
            <a:avLst/>
            <a:gdLst>
              <a:gd name="connsiteX0" fmla="*/ 276635 w 3694500"/>
              <a:gd name="connsiteY0" fmla="*/ 1391610 h 3163822"/>
              <a:gd name="connsiteX1" fmla="*/ 182909 w 3694500"/>
              <a:gd name="connsiteY1" fmla="*/ 1579062 h 3163822"/>
              <a:gd name="connsiteX2" fmla="*/ 276635 w 3694500"/>
              <a:gd name="connsiteY2" fmla="*/ 1766514 h 3163822"/>
              <a:gd name="connsiteX3" fmla="*/ 518951 w 3694500"/>
              <a:gd name="connsiteY3" fmla="*/ 1766514 h 3163822"/>
              <a:gd name="connsiteX4" fmla="*/ 612677 w 3694500"/>
              <a:gd name="connsiteY4" fmla="*/ 1579062 h 3163822"/>
              <a:gd name="connsiteX5" fmla="*/ 518951 w 3694500"/>
              <a:gd name="connsiteY5" fmla="*/ 1391610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76635" y="1391610"/>
                </a:moveTo>
                <a:lnTo>
                  <a:pt x="182909" y="1579062"/>
                </a:lnTo>
                <a:lnTo>
                  <a:pt x="276635" y="1766514"/>
                </a:lnTo>
                <a:lnTo>
                  <a:pt x="518951" y="1766514"/>
                </a:lnTo>
                <a:lnTo>
                  <a:pt x="612677" y="1579062"/>
                </a:lnTo>
                <a:lnTo>
                  <a:pt x="518951" y="1391610"/>
                </a:lnTo>
                <a:close/>
                <a:moveTo>
                  <a:pt x="790956" y="0"/>
                </a:moveTo>
                <a:lnTo>
                  <a:pt x="2903544" y="0"/>
                </a:lnTo>
                <a:lnTo>
                  <a:pt x="3694500" y="1581911"/>
                </a:lnTo>
                <a:lnTo>
                  <a:pt x="2903544" y="3163822"/>
                </a:lnTo>
                <a:lnTo>
                  <a:pt x="790956" y="3163822"/>
                </a:lnTo>
                <a:lnTo>
                  <a:pt x="0" y="1581911"/>
                </a:lnTo>
                <a:close/>
              </a:path>
            </a:pathLst>
          </a:custGeom>
          <a:ln w="76200">
            <a:solidFill>
              <a:schemeClr val="accent3"/>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32" name="Picture Placeholder 34">
            <a:extLst>
              <a:ext uri="{FF2B5EF4-FFF2-40B4-BE49-F238E27FC236}">
                <a16:creationId xmlns:a16="http://schemas.microsoft.com/office/drawing/2014/main" id="{6902ABA0-067B-4880-A2BD-BBC182CFAA96}"/>
              </a:ext>
            </a:extLst>
          </p:cNvPr>
          <p:cNvSpPr>
            <a:spLocks noGrp="1"/>
          </p:cNvSpPr>
          <p:nvPr>
            <p:ph type="pic" sz="quarter" idx="15" hasCustomPrompt="1"/>
          </p:nvPr>
        </p:nvSpPr>
        <p:spPr>
          <a:xfrm>
            <a:off x="2138517" y="3143136"/>
            <a:ext cx="1847250" cy="1581911"/>
          </a:xfrm>
          <a:custGeom>
            <a:avLst/>
            <a:gdLst>
              <a:gd name="connsiteX0" fmla="*/ 2553653 w 3694500"/>
              <a:gd name="connsiteY0" fmla="*/ 2644492 h 3163822"/>
              <a:gd name="connsiteX1" fmla="*/ 2459927 w 3694500"/>
              <a:gd name="connsiteY1" fmla="*/ 2831944 h 3163822"/>
              <a:gd name="connsiteX2" fmla="*/ 2553653 w 3694500"/>
              <a:gd name="connsiteY2" fmla="*/ 3019396 h 3163822"/>
              <a:gd name="connsiteX3" fmla="*/ 2795969 w 3694500"/>
              <a:gd name="connsiteY3" fmla="*/ 3019396 h 3163822"/>
              <a:gd name="connsiteX4" fmla="*/ 2889695 w 3694500"/>
              <a:gd name="connsiteY4" fmla="*/ 2831944 h 3163822"/>
              <a:gd name="connsiteX5" fmla="*/ 2795969 w 3694500"/>
              <a:gd name="connsiteY5" fmla="*/ 264449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553653" y="2644492"/>
                </a:moveTo>
                <a:lnTo>
                  <a:pt x="2459927" y="2831944"/>
                </a:lnTo>
                <a:lnTo>
                  <a:pt x="2553653" y="3019396"/>
                </a:lnTo>
                <a:lnTo>
                  <a:pt x="2795969" y="3019396"/>
                </a:lnTo>
                <a:lnTo>
                  <a:pt x="2889695" y="2831944"/>
                </a:lnTo>
                <a:lnTo>
                  <a:pt x="2795969" y="2644492"/>
                </a:lnTo>
                <a:close/>
                <a:moveTo>
                  <a:pt x="790956" y="0"/>
                </a:moveTo>
                <a:lnTo>
                  <a:pt x="2903544" y="0"/>
                </a:lnTo>
                <a:lnTo>
                  <a:pt x="3694500" y="1581911"/>
                </a:lnTo>
                <a:lnTo>
                  <a:pt x="2903544" y="3163822"/>
                </a:lnTo>
                <a:lnTo>
                  <a:pt x="790956" y="3163822"/>
                </a:lnTo>
                <a:lnTo>
                  <a:pt x="0" y="1581911"/>
                </a:lnTo>
                <a:close/>
              </a:path>
            </a:pathLst>
          </a:custGeom>
          <a:ln w="76200">
            <a:solidFill>
              <a:schemeClr val="accent4"/>
            </a:solidFill>
          </a:ln>
        </p:spPr>
        <p:txBody>
          <a:bodyPr wrap="square">
            <a:noAutofit/>
          </a:bodyPr>
          <a:lstStyle>
            <a:lvl1pPr algn="ctr">
              <a:defRPr/>
            </a:lvl1pPr>
          </a:lstStyle>
          <a:p>
            <a:r>
              <a:rPr lang="en-US" dirty="0"/>
              <a:t>Picture</a:t>
            </a:r>
          </a:p>
        </p:txBody>
      </p:sp>
      <p:sp>
        <p:nvSpPr>
          <p:cNvPr id="33" name="Picture Placeholder 36">
            <a:extLst>
              <a:ext uri="{FF2B5EF4-FFF2-40B4-BE49-F238E27FC236}">
                <a16:creationId xmlns:a16="http://schemas.microsoft.com/office/drawing/2014/main" id="{446C2DD3-FBAD-4BB0-A898-EF2E548ECE54}"/>
              </a:ext>
            </a:extLst>
          </p:cNvPr>
          <p:cNvSpPr>
            <a:spLocks noGrp="1"/>
          </p:cNvSpPr>
          <p:nvPr>
            <p:ph type="pic" sz="quarter" idx="18" hasCustomPrompt="1"/>
          </p:nvPr>
        </p:nvSpPr>
        <p:spPr>
          <a:xfrm>
            <a:off x="8423654" y="3145646"/>
            <a:ext cx="1847250" cy="1581911"/>
          </a:xfrm>
          <a:custGeom>
            <a:avLst/>
            <a:gdLst>
              <a:gd name="connsiteX0" fmla="*/ 894309 w 3694500"/>
              <a:gd name="connsiteY0" fmla="*/ 143382 h 3163822"/>
              <a:gd name="connsiteX1" fmla="*/ 800583 w 3694500"/>
              <a:gd name="connsiteY1" fmla="*/ 330834 h 3163822"/>
              <a:gd name="connsiteX2" fmla="*/ 894309 w 3694500"/>
              <a:gd name="connsiteY2" fmla="*/ 518286 h 3163822"/>
              <a:gd name="connsiteX3" fmla="*/ 1136625 w 3694500"/>
              <a:gd name="connsiteY3" fmla="*/ 518286 h 3163822"/>
              <a:gd name="connsiteX4" fmla="*/ 1230351 w 3694500"/>
              <a:gd name="connsiteY4" fmla="*/ 330834 h 3163822"/>
              <a:gd name="connsiteX5" fmla="*/ 1136625 w 3694500"/>
              <a:gd name="connsiteY5" fmla="*/ 14338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894309" y="143382"/>
                </a:moveTo>
                <a:lnTo>
                  <a:pt x="800583" y="330834"/>
                </a:lnTo>
                <a:lnTo>
                  <a:pt x="894309" y="518286"/>
                </a:lnTo>
                <a:lnTo>
                  <a:pt x="1136625" y="518286"/>
                </a:lnTo>
                <a:lnTo>
                  <a:pt x="1230351" y="330834"/>
                </a:lnTo>
                <a:lnTo>
                  <a:pt x="1136625" y="143382"/>
                </a:lnTo>
                <a:close/>
                <a:moveTo>
                  <a:pt x="790956" y="0"/>
                </a:moveTo>
                <a:lnTo>
                  <a:pt x="2903544" y="0"/>
                </a:lnTo>
                <a:lnTo>
                  <a:pt x="3694500" y="1581911"/>
                </a:lnTo>
                <a:lnTo>
                  <a:pt x="2903544" y="3163822"/>
                </a:lnTo>
                <a:lnTo>
                  <a:pt x="790956" y="3163822"/>
                </a:lnTo>
                <a:lnTo>
                  <a:pt x="0" y="1581911"/>
                </a:lnTo>
                <a:close/>
              </a:path>
            </a:pathLst>
          </a:custGeom>
          <a:ln w="76200">
            <a:solidFill>
              <a:schemeClr val="accent5"/>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grpSp>
        <p:nvGrpSpPr>
          <p:cNvPr id="34" name="Group 40">
            <a:extLst>
              <a:ext uri="{FF2B5EF4-FFF2-40B4-BE49-F238E27FC236}">
                <a16:creationId xmlns:a16="http://schemas.microsoft.com/office/drawing/2014/main" id="{2923F412-CAF0-4234-8DCA-948D3CA482C6}"/>
              </a:ext>
            </a:extLst>
          </p:cNvPr>
          <p:cNvGrpSpPr/>
          <p:nvPr userDrawn="1"/>
        </p:nvGrpSpPr>
        <p:grpSpPr>
          <a:xfrm>
            <a:off x="3706976" y="4004043"/>
            <a:ext cx="1845056" cy="1583768"/>
            <a:chOff x="7196531" y="8008086"/>
            <a:chExt cx="3690112" cy="3167535"/>
          </a:xfrm>
        </p:grpSpPr>
        <p:sp>
          <p:nvSpPr>
            <p:cNvPr id="44" name="Freeform 8">
              <a:extLst>
                <a:ext uri="{FF2B5EF4-FFF2-40B4-BE49-F238E27FC236}">
                  <a16:creationId xmlns:a16="http://schemas.microsoft.com/office/drawing/2014/main" id="{CC028FD5-BB67-49CA-8F8B-8F9852E0A4F9}"/>
                </a:ext>
              </a:extLst>
            </p:cNvPr>
            <p:cNvSpPr/>
            <p:nvPr/>
          </p:nvSpPr>
          <p:spPr>
            <a:xfrm>
              <a:off x="7196531" y="8008086"/>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4"/>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rtl="0">
                <a:lnSpc>
                  <a:spcPct val="90000"/>
                </a:lnSpc>
                <a:spcBef>
                  <a:spcPct val="0"/>
                </a:spcBef>
                <a:spcAft>
                  <a:spcPct val="35000"/>
                </a:spcAft>
              </a:pPr>
              <a:r>
                <a:rPr lang="en-US" sz="8300" b="1" kern="1200" dirty="0"/>
                <a:t>E</a:t>
              </a:r>
            </a:p>
          </p:txBody>
        </p:sp>
        <p:sp>
          <p:nvSpPr>
            <p:cNvPr id="45" name="Hexagon 9">
              <a:extLst>
                <a:ext uri="{FF2B5EF4-FFF2-40B4-BE49-F238E27FC236}">
                  <a16:creationId xmlns:a16="http://schemas.microsoft.com/office/drawing/2014/main" id="{B55DC71D-ED6E-497F-B8EE-744DBE0CB6D9}"/>
                </a:ext>
              </a:extLst>
            </p:cNvPr>
            <p:cNvSpPr/>
            <p:nvPr/>
          </p:nvSpPr>
          <p:spPr>
            <a:xfrm>
              <a:off x="7311948" y="9407792"/>
              <a:ext cx="430784" cy="371470"/>
            </a:xfrm>
            <a:prstGeom prst="hexagon">
              <a:avLst>
                <a:gd name="adj" fmla="val 25000"/>
                <a:gd name="vf" fmla="val 115470"/>
              </a:avLst>
            </a:prstGeom>
            <a:ln>
              <a:solidFill>
                <a:schemeClr val="accent4">
                  <a:lumMod val="60000"/>
                  <a:lumOff val="40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47" name="Group 39">
            <a:extLst>
              <a:ext uri="{FF2B5EF4-FFF2-40B4-BE49-F238E27FC236}">
                <a16:creationId xmlns:a16="http://schemas.microsoft.com/office/drawing/2014/main" id="{7D443BC6-7DBA-48CA-9C32-248444A71129}"/>
              </a:ext>
            </a:extLst>
          </p:cNvPr>
          <p:cNvGrpSpPr/>
          <p:nvPr userDrawn="1"/>
        </p:nvGrpSpPr>
        <p:grpSpPr>
          <a:xfrm>
            <a:off x="5271616" y="3131005"/>
            <a:ext cx="1845056" cy="1583768"/>
            <a:chOff x="10325811" y="6262009"/>
            <a:chExt cx="3690112" cy="3167535"/>
          </a:xfrm>
        </p:grpSpPr>
        <p:sp>
          <p:nvSpPr>
            <p:cNvPr id="48" name="Freeform 12">
              <a:extLst>
                <a:ext uri="{FF2B5EF4-FFF2-40B4-BE49-F238E27FC236}">
                  <a16:creationId xmlns:a16="http://schemas.microsoft.com/office/drawing/2014/main" id="{FC9BCABC-B28C-4F55-90B1-510AEA694924}"/>
                </a:ext>
              </a:extLst>
            </p:cNvPr>
            <p:cNvSpPr/>
            <p:nvPr/>
          </p:nvSpPr>
          <p:spPr>
            <a:xfrm>
              <a:off x="10325811" y="6262009"/>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A</a:t>
              </a:r>
            </a:p>
          </p:txBody>
        </p:sp>
        <p:sp>
          <p:nvSpPr>
            <p:cNvPr id="49" name="Hexagon 13">
              <a:extLst>
                <a:ext uri="{FF2B5EF4-FFF2-40B4-BE49-F238E27FC236}">
                  <a16:creationId xmlns:a16="http://schemas.microsoft.com/office/drawing/2014/main" id="{946FFEB5-939F-49DD-B754-B90F4D34E3D8}"/>
                </a:ext>
              </a:extLst>
            </p:cNvPr>
            <p:cNvSpPr/>
            <p:nvPr/>
          </p:nvSpPr>
          <p:spPr>
            <a:xfrm>
              <a:off x="12853619" y="8986960"/>
              <a:ext cx="430784" cy="371470"/>
            </a:xfrm>
            <a:prstGeom prst="hexagon">
              <a:avLst>
                <a:gd name="adj" fmla="val 25000"/>
                <a:gd name="vf" fmla="val 115470"/>
              </a:avLst>
            </a:prstGeom>
            <a:ln>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0" name="Group 41">
            <a:extLst>
              <a:ext uri="{FF2B5EF4-FFF2-40B4-BE49-F238E27FC236}">
                <a16:creationId xmlns:a16="http://schemas.microsoft.com/office/drawing/2014/main" id="{6E7DE414-1C10-4951-AD51-C7C275D23981}"/>
              </a:ext>
            </a:extLst>
          </p:cNvPr>
          <p:cNvGrpSpPr/>
          <p:nvPr userDrawn="1"/>
        </p:nvGrpSpPr>
        <p:grpSpPr>
          <a:xfrm>
            <a:off x="3706976" y="2277628"/>
            <a:ext cx="1845056" cy="1583768"/>
            <a:chOff x="7196531" y="4555255"/>
            <a:chExt cx="3690112" cy="3167535"/>
          </a:xfrm>
        </p:grpSpPr>
        <p:sp>
          <p:nvSpPr>
            <p:cNvPr id="51" name="Freeform 16">
              <a:extLst>
                <a:ext uri="{FF2B5EF4-FFF2-40B4-BE49-F238E27FC236}">
                  <a16:creationId xmlns:a16="http://schemas.microsoft.com/office/drawing/2014/main" id="{27162DA9-C1B6-4FE9-BB05-FCEFC5F46307}"/>
                </a:ext>
              </a:extLst>
            </p:cNvPr>
            <p:cNvSpPr/>
            <p:nvPr/>
          </p:nvSpPr>
          <p:spPr>
            <a:xfrm>
              <a:off x="7196531" y="455525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1"/>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T</a:t>
              </a:r>
            </a:p>
          </p:txBody>
        </p:sp>
        <p:sp>
          <p:nvSpPr>
            <p:cNvPr id="52" name="Hexagon 17">
              <a:extLst>
                <a:ext uri="{FF2B5EF4-FFF2-40B4-BE49-F238E27FC236}">
                  <a16:creationId xmlns:a16="http://schemas.microsoft.com/office/drawing/2014/main" id="{C1520582-E121-49D6-9C87-546826276367}"/>
                </a:ext>
              </a:extLst>
            </p:cNvPr>
            <p:cNvSpPr/>
            <p:nvPr/>
          </p:nvSpPr>
          <p:spPr>
            <a:xfrm>
              <a:off x="9708083" y="4620513"/>
              <a:ext cx="430784" cy="371470"/>
            </a:xfrm>
            <a:prstGeom prst="hexagon">
              <a:avLst>
                <a:gd name="adj" fmla="val 25000"/>
                <a:gd name="vf" fmla="val 115470"/>
              </a:avLst>
            </a:prstGeom>
            <a:ln>
              <a:solidFill>
                <a:schemeClr val="accent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59" name="Group 38">
            <a:extLst>
              <a:ext uri="{FF2B5EF4-FFF2-40B4-BE49-F238E27FC236}">
                <a16:creationId xmlns:a16="http://schemas.microsoft.com/office/drawing/2014/main" id="{836C31DF-B40F-4CA5-A6D7-2332E2A59D60}"/>
              </a:ext>
            </a:extLst>
          </p:cNvPr>
          <p:cNvGrpSpPr/>
          <p:nvPr userDrawn="1"/>
        </p:nvGrpSpPr>
        <p:grpSpPr>
          <a:xfrm>
            <a:off x="6844384" y="2275118"/>
            <a:ext cx="1845056" cy="1583768"/>
            <a:chOff x="13471347" y="4550235"/>
            <a:chExt cx="3690112" cy="3167535"/>
          </a:xfrm>
        </p:grpSpPr>
        <p:sp>
          <p:nvSpPr>
            <p:cNvPr id="60" name="Freeform 20">
              <a:extLst>
                <a:ext uri="{FF2B5EF4-FFF2-40B4-BE49-F238E27FC236}">
                  <a16:creationId xmlns:a16="http://schemas.microsoft.com/office/drawing/2014/main" id="{E1D87350-76BB-41AE-9F53-572999C9C12A}"/>
                </a:ext>
              </a:extLst>
            </p:cNvPr>
            <p:cNvSpPr/>
            <p:nvPr/>
          </p:nvSpPr>
          <p:spPr>
            <a:xfrm>
              <a:off x="13471347" y="455023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M</a:t>
              </a:r>
            </a:p>
          </p:txBody>
        </p:sp>
        <p:sp>
          <p:nvSpPr>
            <p:cNvPr id="61" name="Hexagon 21">
              <a:extLst>
                <a:ext uri="{FF2B5EF4-FFF2-40B4-BE49-F238E27FC236}">
                  <a16:creationId xmlns:a16="http://schemas.microsoft.com/office/drawing/2014/main" id="{C11679E0-8222-4729-81FB-AB8F883D536C}"/>
                </a:ext>
              </a:extLst>
            </p:cNvPr>
            <p:cNvSpPr/>
            <p:nvPr/>
          </p:nvSpPr>
          <p:spPr>
            <a:xfrm>
              <a:off x="16644518" y="5948268"/>
              <a:ext cx="430784" cy="371470"/>
            </a:xfrm>
            <a:prstGeom prst="hexagon">
              <a:avLst>
                <a:gd name="adj" fmla="val 25000"/>
                <a:gd name="vf" fmla="val 115470"/>
              </a:avLst>
            </a:prstGeom>
            <a:ln>
              <a:solidFill>
                <a:schemeClr val="accent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133440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43">
                                            <p:txEl>
                                              <p:pRg st="0" end="0"/>
                                            </p:txEl>
                                          </p:spTgt>
                                        </p:tgtEl>
                                        <p:attrNameLst>
                                          <p:attrName>style.visibility</p:attrName>
                                        </p:attrNameLst>
                                      </p:cBhvr>
                                      <p:to>
                                        <p:strVal val="visible"/>
                                      </p:to>
                                    </p:set>
                                    <p:animEffect transition="in" filter="fade">
                                      <p:cBhvr>
                                        <p:cTn id="15" dur="500"/>
                                        <p:tgtEl>
                                          <p:spTgt spid="4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3">
                                            <p:txEl>
                                              <p:pRg st="0" end="0"/>
                                            </p:txEl>
                                          </p:spTgt>
                                        </p:tgtEl>
                                        <p:attrNameLst>
                                          <p:attrName>style.visibility</p:attrName>
                                        </p:attrNameLst>
                                      </p:cBhvr>
                                      <p:to>
                                        <p:strVal val="visible"/>
                                      </p:to>
                                    </p:set>
                                    <p:animEffect transition="in" filter="fade">
                                      <p:cBhvr>
                                        <p:cTn id="19" dur="500"/>
                                        <p:tgtEl>
                                          <p:spTgt spid="53">
                                            <p:txEl>
                                              <p:pRg st="0" end="0"/>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55">
                                            <p:txEl>
                                              <p:pRg st="0" end="0"/>
                                            </p:txEl>
                                          </p:spTgt>
                                        </p:tgtEl>
                                        <p:attrNameLst>
                                          <p:attrName>style.visibility</p:attrName>
                                        </p:attrNameLst>
                                      </p:cBhvr>
                                      <p:to>
                                        <p:strVal val="visible"/>
                                      </p:to>
                                    </p:set>
                                    <p:animEffect transition="in" filter="fade">
                                      <p:cBhvr>
                                        <p:cTn id="23" dur="500"/>
                                        <p:tgtEl>
                                          <p:spTgt spid="55">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57">
                                            <p:txEl>
                                              <p:pRg st="0" end="0"/>
                                            </p:txEl>
                                          </p:spTgt>
                                        </p:tgtEl>
                                        <p:attrNameLst>
                                          <p:attrName>style.visibility</p:attrName>
                                        </p:attrNameLst>
                                      </p:cBhvr>
                                      <p:to>
                                        <p:strVal val="visible"/>
                                      </p:to>
                                    </p:set>
                                    <p:animEffect transition="in" filter="fade">
                                      <p:cBhvr>
                                        <p:cTn id="27"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53" grpId="0" build="p">
        <p:tmplLst>
          <p:tmpl lvl="1">
            <p:tnLst>
              <p:par>
                <p:cTn presetID="10" presetClass="entr" presetSubtype="0"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5" grpId="0" build="p">
        <p:tmplLst>
          <p:tmpl lvl="1">
            <p:tnLst>
              <p:par>
                <p:cTn presetID="10" presetClass="entr" presetSubtype="0"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7" grpId="0" build="p">
        <p:tmplLst>
          <p:tmpl lvl="1">
            <p:tnLst>
              <p:par>
                <p:cTn presetID="10" presetClass="entr" presetSubtype="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Title and Slide">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4557651" y="1807340"/>
            <a:ext cx="962025" cy="924719"/>
          </a:xfrm>
        </p:spPr>
        <p:txBody>
          <a:bodyPr/>
          <a:lstStyle/>
          <a:p>
            <a:r>
              <a:rPr lang="es-ES"/>
              <a:t>Haga clic en el icono para agregar una imagen</a:t>
            </a:r>
            <a:endParaRPr lang="en-US" dirty="0"/>
          </a:p>
        </p:txBody>
      </p:sp>
      <p:sp>
        <p:nvSpPr>
          <p:cNvPr id="13" name="Picture Placeholder 11"/>
          <p:cNvSpPr>
            <a:spLocks noGrp="1"/>
          </p:cNvSpPr>
          <p:nvPr>
            <p:ph type="pic" sz="quarter" idx="15"/>
          </p:nvPr>
        </p:nvSpPr>
        <p:spPr>
          <a:xfrm>
            <a:off x="6374725" y="1807340"/>
            <a:ext cx="962025" cy="924719"/>
          </a:xfrm>
        </p:spPr>
        <p:txBody>
          <a:bodyPr/>
          <a:lstStyle/>
          <a:p>
            <a:r>
              <a:rPr lang="es-ES"/>
              <a:t>Haga clic en el icono para agregar una imagen</a:t>
            </a:r>
            <a:endParaRPr lang="en-US" dirty="0"/>
          </a:p>
        </p:txBody>
      </p:sp>
      <p:sp>
        <p:nvSpPr>
          <p:cNvPr id="14" name="Picture Placeholder 11"/>
          <p:cNvSpPr>
            <a:spLocks noGrp="1"/>
          </p:cNvSpPr>
          <p:nvPr>
            <p:ph type="pic" sz="quarter" idx="16"/>
          </p:nvPr>
        </p:nvSpPr>
        <p:spPr>
          <a:xfrm>
            <a:off x="8177929" y="1807096"/>
            <a:ext cx="962025" cy="924719"/>
          </a:xfrm>
        </p:spPr>
        <p:txBody>
          <a:bodyPr/>
          <a:lstStyle/>
          <a:p>
            <a:r>
              <a:rPr lang="es-ES"/>
              <a:t>Haga clic en el icono para agregar una imagen</a:t>
            </a:r>
            <a:endParaRPr lang="en-US" dirty="0"/>
          </a:p>
        </p:txBody>
      </p:sp>
      <p:sp>
        <p:nvSpPr>
          <p:cNvPr id="15" name="Picture Placeholder 11"/>
          <p:cNvSpPr>
            <a:spLocks noGrp="1"/>
          </p:cNvSpPr>
          <p:nvPr>
            <p:ph type="pic" sz="quarter" idx="17"/>
          </p:nvPr>
        </p:nvSpPr>
        <p:spPr>
          <a:xfrm>
            <a:off x="10068218" y="1806851"/>
            <a:ext cx="962025" cy="924719"/>
          </a:xfrm>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05057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 grpId="0"/>
      <p:bldP spid="8" grpId="0" bui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6_Title and Slide">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5703500" y="1807340"/>
            <a:ext cx="962025" cy="924719"/>
          </a:xfrm>
        </p:spPr>
        <p:txBody>
          <a:bodyPr/>
          <a:lstStyle/>
          <a:p>
            <a:r>
              <a:rPr lang="es-ES"/>
              <a:t>Haga clic en el icono para agregar una imagen</a:t>
            </a:r>
            <a:endParaRPr lang="en-US" dirty="0"/>
          </a:p>
        </p:txBody>
      </p:sp>
      <p:sp>
        <p:nvSpPr>
          <p:cNvPr id="13" name="Picture Placeholder 11"/>
          <p:cNvSpPr>
            <a:spLocks noGrp="1"/>
          </p:cNvSpPr>
          <p:nvPr>
            <p:ph type="pic" sz="quarter" idx="15"/>
          </p:nvPr>
        </p:nvSpPr>
        <p:spPr>
          <a:xfrm>
            <a:off x="7715694" y="1807340"/>
            <a:ext cx="962025" cy="924719"/>
          </a:xfrm>
        </p:spPr>
        <p:txBody>
          <a:bodyPr/>
          <a:lstStyle/>
          <a:p>
            <a:r>
              <a:rPr lang="es-ES"/>
              <a:t>Haga clic en el icono para agregar una imagen</a:t>
            </a:r>
            <a:endParaRPr lang="en-US" dirty="0"/>
          </a:p>
        </p:txBody>
      </p:sp>
      <p:sp>
        <p:nvSpPr>
          <p:cNvPr id="14" name="Picture Placeholder 11"/>
          <p:cNvSpPr>
            <a:spLocks noGrp="1"/>
          </p:cNvSpPr>
          <p:nvPr>
            <p:ph type="pic" sz="quarter" idx="16"/>
          </p:nvPr>
        </p:nvSpPr>
        <p:spPr>
          <a:xfrm>
            <a:off x="9727887" y="1807096"/>
            <a:ext cx="962025" cy="924719"/>
          </a:xfrm>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1711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 grpId="0"/>
      <p:bldP spid="8" grpId="0" bui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ti Analysis">
    <p:spTree>
      <p:nvGrpSpPr>
        <p:cNvPr id="1" name=""/>
        <p:cNvGrpSpPr/>
        <p:nvPr/>
      </p:nvGrpSpPr>
      <p:grpSpPr>
        <a:xfrm>
          <a:off x="0" y="0"/>
          <a:ext cx="0" cy="0"/>
          <a:chOff x="0" y="0"/>
          <a:chExt cx="0" cy="0"/>
        </a:xfrm>
      </p:grpSpPr>
      <p:sp>
        <p:nvSpPr>
          <p:cNvPr id="11" name="Picture Placeholder 9"/>
          <p:cNvSpPr>
            <a:spLocks noGrp="1"/>
          </p:cNvSpPr>
          <p:nvPr>
            <p:ph type="pic" sz="quarter" idx="15"/>
          </p:nvPr>
        </p:nvSpPr>
        <p:spPr>
          <a:xfrm>
            <a:off x="8550522" y="1361788"/>
            <a:ext cx="1878807" cy="940594"/>
          </a:xfrm>
        </p:spPr>
        <p:txBody>
          <a:bodyPr/>
          <a:lstStyle/>
          <a:p>
            <a:r>
              <a:rPr lang="es-ES"/>
              <a:t>Haga clic en el icono para agregar una imagen</a:t>
            </a:r>
            <a:endParaRPr lang="en-US" dirty="0"/>
          </a:p>
        </p:txBody>
      </p:sp>
      <p:sp>
        <p:nvSpPr>
          <p:cNvPr id="10" name="Picture Placeholder 9"/>
          <p:cNvSpPr>
            <a:spLocks noGrp="1"/>
          </p:cNvSpPr>
          <p:nvPr>
            <p:ph type="pic" sz="quarter" idx="14"/>
          </p:nvPr>
        </p:nvSpPr>
        <p:spPr>
          <a:xfrm>
            <a:off x="6226104" y="1361788"/>
            <a:ext cx="1878807" cy="940594"/>
          </a:xfrm>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68234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nodePh="1">
                                  <p:stCondLst>
                                    <p:cond delay="0"/>
                                  </p:stCondLst>
                                  <p:endCondLst>
                                    <p:cond evt="begin" delay="0">
                                      <p:tn val="19"/>
                                    </p:cond>
                                  </p:end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2" grpId="0"/>
      <p:bldP spid="8" grpId="0" bui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stimonial">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1583528" y="1683836"/>
            <a:ext cx="1754982" cy="1755775"/>
          </a:xfrm>
          <a:prstGeom prst="flowChartConnector">
            <a:avLst/>
          </a:prstGeom>
          <a:ln>
            <a:solidFill>
              <a:schemeClr val="tx1">
                <a:lumMod val="50000"/>
              </a:schemeClr>
            </a:solidFill>
          </a:ln>
        </p:spPr>
        <p:txBody>
          <a:bodyPr/>
          <a:lstStyle/>
          <a:p>
            <a:r>
              <a:rPr lang="es-ES"/>
              <a:t>Haga clic en el icono para agregar una imagen</a:t>
            </a:r>
            <a:endParaRPr lang="en-US" dirty="0"/>
          </a:p>
        </p:txBody>
      </p:sp>
      <p:sp>
        <p:nvSpPr>
          <p:cNvPr id="18" name="Picture Placeholder 16"/>
          <p:cNvSpPr>
            <a:spLocks noGrp="1"/>
          </p:cNvSpPr>
          <p:nvPr>
            <p:ph type="pic" sz="quarter" idx="15"/>
          </p:nvPr>
        </p:nvSpPr>
        <p:spPr>
          <a:xfrm>
            <a:off x="5387096" y="1683836"/>
            <a:ext cx="1754982" cy="1755775"/>
          </a:xfrm>
          <a:prstGeom prst="flowChartConnector">
            <a:avLst/>
          </a:prstGeom>
          <a:ln>
            <a:solidFill>
              <a:schemeClr val="tx1">
                <a:lumMod val="50000"/>
              </a:schemeClr>
            </a:solidFill>
          </a:ln>
        </p:spPr>
        <p:txBody>
          <a:bodyPr/>
          <a:lstStyle/>
          <a:p>
            <a:r>
              <a:rPr lang="es-ES"/>
              <a:t>Haga clic en el icono para agregar una imagen</a:t>
            </a:r>
            <a:endParaRPr lang="en-US" dirty="0"/>
          </a:p>
        </p:txBody>
      </p:sp>
      <p:sp>
        <p:nvSpPr>
          <p:cNvPr id="19" name="Picture Placeholder 16"/>
          <p:cNvSpPr>
            <a:spLocks noGrp="1"/>
          </p:cNvSpPr>
          <p:nvPr>
            <p:ph type="pic" sz="quarter" idx="16"/>
          </p:nvPr>
        </p:nvSpPr>
        <p:spPr>
          <a:xfrm>
            <a:off x="9190664" y="1683836"/>
            <a:ext cx="1754982" cy="1755775"/>
          </a:xfrm>
          <a:prstGeom prst="flowChartConnector">
            <a:avLst/>
          </a:prstGeom>
          <a:ln>
            <a:solidFill>
              <a:schemeClr val="tx1">
                <a:lumMod val="50000"/>
              </a:schemeClr>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99694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 grpId="0"/>
      <p:bldP spid="8" grpId="0" bui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over Slide">
    <p:bg>
      <p:bgPr>
        <a:solidFill>
          <a:schemeClr val="bg1">
            <a:lumMod val="85000"/>
            <a:alpha val="67000"/>
          </a:schemeClr>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solidFill>
            <a:schemeClr val="tx2">
              <a:lumMod val="50000"/>
            </a:schemeClr>
          </a:solidFill>
        </p:spPr>
        <p:txBody>
          <a:bodyPr anchor="t" anchorCtr="0">
            <a:normAutofit/>
          </a:bodyPr>
          <a:lstStyle>
            <a:lvl1pPr algn="ctr">
              <a:defRPr sz="2400">
                <a:solidFill>
                  <a:schemeClr val="bg1"/>
                </a:solidFill>
              </a:defRPr>
            </a:lvl1pPr>
          </a:lstStyle>
          <a:p>
            <a:r>
              <a:rPr lang="es-ES"/>
              <a:t>Haga clic en el icono para agregar una imagen</a:t>
            </a:r>
            <a:endParaRPr lang="en-US" dirty="0"/>
          </a:p>
        </p:txBody>
      </p:sp>
      <p:sp>
        <p:nvSpPr>
          <p:cNvPr id="2" name="Title 1"/>
          <p:cNvSpPr>
            <a:spLocks noGrp="1"/>
          </p:cNvSpPr>
          <p:nvPr>
            <p:ph type="ctrTitle"/>
          </p:nvPr>
        </p:nvSpPr>
        <p:spPr>
          <a:xfrm>
            <a:off x="609600" y="2398348"/>
            <a:ext cx="10991850" cy="728663"/>
          </a:xfrm>
        </p:spPr>
        <p:txBody>
          <a:bodyPr anchor="b">
            <a:normAutofit/>
          </a:bodyPr>
          <a:lstStyle>
            <a:lvl1pPr algn="ctr">
              <a:defRPr sz="440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09600" y="3127011"/>
            <a:ext cx="10991850" cy="301991"/>
          </a:xfrm>
        </p:spPr>
        <p:txBody>
          <a:bodyPr>
            <a:normAutofit/>
          </a:bodyPr>
          <a:lstStyle>
            <a:lvl1pPr marL="0" indent="0" algn="ctr">
              <a:buNone/>
              <a:defRPr sz="1850">
                <a:solidFill>
                  <a:schemeClr val="tx2"/>
                </a:solidFill>
              </a:defRPr>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50887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600" fill="hold"/>
                                        <p:tgtEl>
                                          <p:spTgt spid="8"/>
                                        </p:tgtEl>
                                      </p:cBhvr>
                                      <p:by x="110000" y="110000"/>
                                    </p:animScale>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3" grpId="0" build="p">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enter Title and Slide">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7" name="Rectangle 6"/>
          <p:cNvSpPr/>
          <p:nvPr/>
        </p:nvSpPr>
        <p:spPr>
          <a:xfrm>
            <a:off x="11793415" y="0"/>
            <a:ext cx="398585" cy="112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Rectangle 6">
            <a:extLst>
              <a:ext uri="{FF2B5EF4-FFF2-40B4-BE49-F238E27FC236}">
                <a16:creationId xmlns:a16="http://schemas.microsoft.com/office/drawing/2014/main" id="{FA908CE9-143B-4872-932C-A43A27EFEB52}"/>
              </a:ext>
            </a:extLst>
          </p:cNvPr>
          <p:cNvSpPr/>
          <p:nvPr userDrawn="1"/>
        </p:nvSpPr>
        <p:spPr>
          <a:xfrm>
            <a:off x="11793415" y="0"/>
            <a:ext cx="398585" cy="112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393435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_Center Title and Slid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4495800" y="0"/>
            <a:ext cx="7696200" cy="6861176"/>
          </a:xfrm>
          <a:custGeom>
            <a:avLst/>
            <a:gdLst>
              <a:gd name="connsiteX0" fmla="*/ 0 w 15910560"/>
              <a:gd name="connsiteY0" fmla="*/ 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0 w 15910560"/>
              <a:gd name="connsiteY4" fmla="*/ 0 h 13722351"/>
              <a:gd name="connsiteX0" fmla="*/ 1920240 w 15910560"/>
              <a:gd name="connsiteY0" fmla="*/ 3048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1920240 w 15910560"/>
              <a:gd name="connsiteY4" fmla="*/ 30480 h 13722351"/>
              <a:gd name="connsiteX0" fmla="*/ 1953736 w 15910560"/>
              <a:gd name="connsiteY0" fmla="*/ 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1953736 w 15910560"/>
              <a:gd name="connsiteY4" fmla="*/ 0 h 1372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0560" h="13722351">
                <a:moveTo>
                  <a:pt x="1953736" y="0"/>
                </a:moveTo>
                <a:lnTo>
                  <a:pt x="15910560" y="0"/>
                </a:lnTo>
                <a:lnTo>
                  <a:pt x="15910560" y="13722351"/>
                </a:lnTo>
                <a:lnTo>
                  <a:pt x="0" y="13722351"/>
                </a:lnTo>
                <a:lnTo>
                  <a:pt x="1953736" y="0"/>
                </a:lnTo>
                <a:close/>
              </a:path>
            </a:pathLst>
          </a:custGeom>
          <a:solidFill>
            <a:schemeClr val="bg1"/>
          </a:solidFill>
          <a:ln>
            <a:noFill/>
          </a:ln>
          <a:effectLst>
            <a:outerShdw blurRad="6731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9" name="Rectangle 2">
            <a:extLst>
              <a:ext uri="{FF2B5EF4-FFF2-40B4-BE49-F238E27FC236}">
                <a16:creationId xmlns:a16="http://schemas.microsoft.com/office/drawing/2014/main" id="{06AD7589-2E6F-4AFB-A805-E2D55918AFE3}"/>
              </a:ext>
            </a:extLst>
          </p:cNvPr>
          <p:cNvSpPr/>
          <p:nvPr userDrawn="1"/>
        </p:nvSpPr>
        <p:spPr>
          <a:xfrm>
            <a:off x="4495800" y="0"/>
            <a:ext cx="7696200" cy="6861176"/>
          </a:xfrm>
          <a:custGeom>
            <a:avLst/>
            <a:gdLst>
              <a:gd name="connsiteX0" fmla="*/ 0 w 15910560"/>
              <a:gd name="connsiteY0" fmla="*/ 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0 w 15910560"/>
              <a:gd name="connsiteY4" fmla="*/ 0 h 13722351"/>
              <a:gd name="connsiteX0" fmla="*/ 1920240 w 15910560"/>
              <a:gd name="connsiteY0" fmla="*/ 3048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1920240 w 15910560"/>
              <a:gd name="connsiteY4" fmla="*/ 30480 h 13722351"/>
              <a:gd name="connsiteX0" fmla="*/ 1953736 w 15910560"/>
              <a:gd name="connsiteY0" fmla="*/ 0 h 13722351"/>
              <a:gd name="connsiteX1" fmla="*/ 15910560 w 15910560"/>
              <a:gd name="connsiteY1" fmla="*/ 0 h 13722351"/>
              <a:gd name="connsiteX2" fmla="*/ 15910560 w 15910560"/>
              <a:gd name="connsiteY2" fmla="*/ 13722351 h 13722351"/>
              <a:gd name="connsiteX3" fmla="*/ 0 w 15910560"/>
              <a:gd name="connsiteY3" fmla="*/ 13722351 h 13722351"/>
              <a:gd name="connsiteX4" fmla="*/ 1953736 w 15910560"/>
              <a:gd name="connsiteY4" fmla="*/ 0 h 1372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0560" h="13722351">
                <a:moveTo>
                  <a:pt x="1953736" y="0"/>
                </a:moveTo>
                <a:lnTo>
                  <a:pt x="15910560" y="0"/>
                </a:lnTo>
                <a:lnTo>
                  <a:pt x="15910560" y="13722351"/>
                </a:lnTo>
                <a:lnTo>
                  <a:pt x="0" y="13722351"/>
                </a:lnTo>
                <a:lnTo>
                  <a:pt x="1953736" y="0"/>
                </a:lnTo>
                <a:close/>
              </a:path>
            </a:pathLst>
          </a:custGeom>
          <a:solidFill>
            <a:schemeClr val="bg1"/>
          </a:solidFill>
          <a:ln>
            <a:noFill/>
          </a:ln>
          <a:effectLst>
            <a:outerShdw blurRad="6731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30497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Introduction">
    <p:spTree>
      <p:nvGrpSpPr>
        <p:cNvPr id="1" name=""/>
        <p:cNvGrpSpPr/>
        <p:nvPr/>
      </p:nvGrpSpPr>
      <p:grpSpPr>
        <a:xfrm>
          <a:off x="0" y="0"/>
          <a:ext cx="0" cy="0"/>
          <a:chOff x="0" y="0"/>
          <a:chExt cx="0" cy="0"/>
        </a:xfrm>
      </p:grpSpPr>
      <p:sp>
        <p:nvSpPr>
          <p:cNvPr id="10" name="Rectangle 9"/>
          <p:cNvSpPr/>
          <p:nvPr/>
        </p:nvSpPr>
        <p:spPr>
          <a:xfrm>
            <a:off x="0" y="2132640"/>
            <a:ext cx="5869172" cy="3285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9" name="Picture Placeholder 8"/>
          <p:cNvSpPr>
            <a:spLocks noGrp="1"/>
          </p:cNvSpPr>
          <p:nvPr>
            <p:ph type="pic" sz="quarter" idx="14"/>
          </p:nvPr>
        </p:nvSpPr>
        <p:spPr>
          <a:xfrm>
            <a:off x="2120770" y="1318824"/>
            <a:ext cx="1627632" cy="1627632"/>
          </a:xfrm>
          <a:prstGeom prst="flowChartConnector">
            <a:avLst/>
          </a:prstGeom>
          <a:solidFill>
            <a:schemeClr val="bg1">
              <a:lumMod val="50000"/>
            </a:schemeClr>
          </a:solidFill>
          <a:ln>
            <a:no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32940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14:presetBounceEnd="50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50000">
                                          <p:cBhvr additive="base">
                                            <p:cTn id="16" dur="10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17" dur="10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2" grpId="0"/>
          <p:bldP spid="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1+#ppt_w/2"/>
                                              </p:val>
                                            </p:tav>
                                            <p:tav tm="100000">
                                              <p:val>
                                                <p:strVal val="#ppt_x"/>
                                              </p:val>
                                            </p:tav>
                                          </p:tavLst>
                                        </p:anim>
                                        <p:anim calcmode="lin" valueType="num">
                                          <p:cBhvr additive="base">
                                            <p:cTn id="17" dur="10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2" grpId="0"/>
          <p:bldP spid="8" grpId="0" build="p"/>
        </p:bldLst>
      </p:timing>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EO Mess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5282184" y="1450959"/>
            <a:ext cx="1627632" cy="1627632"/>
          </a:xfrm>
          <a:prstGeom prst="flowChartConnector">
            <a:avLst/>
          </a:prstGeom>
          <a:solidFill>
            <a:schemeClr val="bg1">
              <a:lumMod val="50000"/>
            </a:schemeClr>
          </a:solidFill>
          <a:ln>
            <a:no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22690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500"/>
                            </p:stCondLst>
                            <p:childTnLst>
                              <p:par>
                                <p:cTn id="20" presetID="32" presetClass="emph" presetSubtype="0" fill="hold" grpId="1" nodeType="afterEffect">
                                  <p:stCondLst>
                                    <p:cond delay="0"/>
                                  </p:stCondLst>
                                  <p:childTnLst>
                                    <p:animRot by="120000">
                                      <p:cBhvr>
                                        <p:cTn id="21" dur="50" fill="hold">
                                          <p:stCondLst>
                                            <p:cond delay="0"/>
                                          </p:stCondLst>
                                        </p:cTn>
                                        <p:tgtEl>
                                          <p:spTgt spid="9"/>
                                        </p:tgtEl>
                                        <p:attrNameLst>
                                          <p:attrName>r</p:attrName>
                                        </p:attrNameLst>
                                      </p:cBhvr>
                                    </p:animRot>
                                    <p:animRot by="-240000">
                                      <p:cBhvr>
                                        <p:cTn id="22" dur="100" fill="hold">
                                          <p:stCondLst>
                                            <p:cond delay="100"/>
                                          </p:stCondLst>
                                        </p:cTn>
                                        <p:tgtEl>
                                          <p:spTgt spid="9"/>
                                        </p:tgtEl>
                                        <p:attrNameLst>
                                          <p:attrName>r</p:attrName>
                                        </p:attrNameLst>
                                      </p:cBhvr>
                                    </p:animRot>
                                    <p:animRot by="240000">
                                      <p:cBhvr>
                                        <p:cTn id="23" dur="100" fill="hold">
                                          <p:stCondLst>
                                            <p:cond delay="200"/>
                                          </p:stCondLst>
                                        </p:cTn>
                                        <p:tgtEl>
                                          <p:spTgt spid="9"/>
                                        </p:tgtEl>
                                        <p:attrNameLst>
                                          <p:attrName>r</p:attrName>
                                        </p:attrNameLst>
                                      </p:cBhvr>
                                    </p:animRot>
                                    <p:animRot by="-240000">
                                      <p:cBhvr>
                                        <p:cTn id="24" dur="100" fill="hold">
                                          <p:stCondLst>
                                            <p:cond delay="300"/>
                                          </p:stCondLst>
                                        </p:cTn>
                                        <p:tgtEl>
                                          <p:spTgt spid="9"/>
                                        </p:tgtEl>
                                        <p:attrNameLst>
                                          <p:attrName>r</p:attrName>
                                        </p:attrNameLst>
                                      </p:cBhvr>
                                    </p:animRot>
                                    <p:animRot by="120000">
                                      <p:cBhvr>
                                        <p:cTn id="25" dur="100" fill="hold">
                                          <p:stCondLst>
                                            <p:cond delay="4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 grpId="0"/>
      <p:bldP spid="8" grpId="0" bui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Executive Summary">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1" y="0"/>
            <a:ext cx="5614416" cy="6858000"/>
          </a:xfrm>
          <a:solidFill>
            <a:schemeClr val="bg1">
              <a:lumMod val="85000"/>
              <a:alpha val="88000"/>
            </a:schemeClr>
          </a:solidFill>
        </p:spPr>
        <p:txBody>
          <a:bodyPr/>
          <a:lstStyle/>
          <a:p>
            <a:r>
              <a:rPr lang="es-ES"/>
              <a:t>Haga clic en el icono para agregar una imagen</a:t>
            </a:r>
            <a:endParaRPr lang="en-US" dirty="0"/>
          </a:p>
        </p:txBody>
      </p:sp>
      <p:sp>
        <p:nvSpPr>
          <p:cNvPr id="10" name="Content Placeholder 2"/>
          <p:cNvSpPr>
            <a:spLocks noGrp="1"/>
          </p:cNvSpPr>
          <p:nvPr>
            <p:ph idx="1"/>
          </p:nvPr>
        </p:nvSpPr>
        <p:spPr>
          <a:xfrm>
            <a:off x="6096000" y="1538565"/>
            <a:ext cx="5505450" cy="4183811"/>
          </a:xfrm>
        </p:spPr>
        <p:txBody>
          <a:bodyPr/>
          <a:lstStyle>
            <a:lvl1pPr>
              <a:lnSpc>
                <a:spcPct val="130000"/>
              </a:lnSpc>
              <a:spcBef>
                <a:spcPts val="0"/>
              </a:spcBef>
              <a:spcAft>
                <a:spcPts val="600"/>
              </a:spcAft>
              <a:defRPr sz="1200"/>
            </a:lvl1pPr>
            <a:lvl2pPr>
              <a:lnSpc>
                <a:spcPct val="130000"/>
              </a:lnSpc>
              <a:spcBef>
                <a:spcPts val="0"/>
              </a:spcBef>
              <a:spcAft>
                <a:spcPts val="600"/>
              </a:spcAft>
              <a:defRPr/>
            </a:lvl2pPr>
            <a:lvl3pPr>
              <a:lnSpc>
                <a:spcPct val="130000"/>
              </a:lnSpc>
              <a:spcBef>
                <a:spcPts val="0"/>
              </a:spcBef>
              <a:spcAft>
                <a:spcPts val="600"/>
              </a:spcAft>
              <a:defRPr/>
            </a:lvl3pPr>
            <a:lvl4pPr>
              <a:lnSpc>
                <a:spcPct val="130000"/>
              </a:lnSpc>
              <a:spcBef>
                <a:spcPts val="0"/>
              </a:spcBef>
              <a:spcAft>
                <a:spcPts val="600"/>
              </a:spcAft>
              <a:defRPr/>
            </a:lvl4pPr>
            <a:lvl5pPr>
              <a:lnSpc>
                <a:spcPct val="130000"/>
              </a:lnSpc>
              <a:spcBef>
                <a:spcPts val="0"/>
              </a:spcBef>
              <a:spcAft>
                <a:spcPts val="600"/>
              </a:spcAft>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686611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Company Profil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2" name="Rectangle 11"/>
          <p:cNvSpPr/>
          <p:nvPr/>
        </p:nvSpPr>
        <p:spPr>
          <a:xfrm>
            <a:off x="0" y="1"/>
            <a:ext cx="12211050" cy="1398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7" name="Rectangle 6"/>
          <p:cNvSpPr/>
          <p:nvPr/>
        </p:nvSpPr>
        <p:spPr>
          <a:xfrm>
            <a:off x="0" y="4541303"/>
            <a:ext cx="12192000" cy="2252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71165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Who are w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5218178" y="1854565"/>
            <a:ext cx="6364224" cy="2606040"/>
          </a:xfrm>
          <a:solidFill>
            <a:schemeClr val="bg1">
              <a:lumMod val="85000"/>
            </a:schemeClr>
          </a:solidFill>
        </p:spPr>
        <p:txBody>
          <a:bodyPr anchor="t" anchorCtr="0">
            <a:normAutofit/>
          </a:bodyPr>
          <a:lstStyle>
            <a:lvl1pPr algn="ctr">
              <a:defRPr sz="1800">
                <a:solidFill>
                  <a:schemeClr val="bg1"/>
                </a:solidFill>
              </a:defRPr>
            </a:lvl1p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017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Our Goal List">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
        <p:nvSpPr>
          <p:cNvPr id="11" name="Picture Placeholder 7"/>
          <p:cNvSpPr>
            <a:spLocks noGrp="1"/>
          </p:cNvSpPr>
          <p:nvPr>
            <p:ph type="pic" sz="quarter" idx="14"/>
          </p:nvPr>
        </p:nvSpPr>
        <p:spPr>
          <a:xfrm>
            <a:off x="-2247901" y="-1323701"/>
            <a:ext cx="16687801" cy="9386888"/>
          </a:xfrm>
          <a:solidFill>
            <a:srgbClr val="7030A0">
              <a:alpha val="85000"/>
            </a:srgbClr>
          </a:solidFill>
        </p:spPr>
        <p:txBody>
          <a:bodyPr anchor="t" anchorCtr="0">
            <a:normAutofit/>
          </a:bodyPr>
          <a:lstStyle>
            <a:lvl1pPr algn="ctr">
              <a:defRPr sz="2400">
                <a:solidFill>
                  <a:schemeClr val="bg1"/>
                </a:solidFill>
              </a:defRPr>
            </a:lvl1pPr>
          </a:lstStyle>
          <a:p>
            <a:r>
              <a:rPr lang="es-ES"/>
              <a:t>Haga clic en el icono para agregar una imagen</a:t>
            </a:r>
            <a:endParaRPr lang="en-US" dirty="0"/>
          </a:p>
        </p:txBody>
      </p:sp>
    </p:spTree>
    <p:extLst>
      <p:ext uri="{BB962C8B-B14F-4D97-AF65-F5344CB8AC3E}">
        <p14:creationId xmlns:p14="http://schemas.microsoft.com/office/powerpoint/2010/main" val="174032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6" presetClass="emph" presetSubtype="0" fill="hold" grpId="0" nodeType="afterEffect">
                                  <p:stCondLst>
                                    <p:cond delay="0"/>
                                  </p:stCondLst>
                                  <p:childTnLst>
                                    <p:animScale>
                                      <p:cBhvr>
                                        <p:cTn id="14" dur="500" fill="hold"/>
                                        <p:tgtEl>
                                          <p:spTgt spid="11"/>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What We Do">
    <p:spTree>
      <p:nvGrpSpPr>
        <p:cNvPr id="1" name=""/>
        <p:cNvGrpSpPr/>
        <p:nvPr/>
      </p:nvGrpSpPr>
      <p:grpSpPr>
        <a:xfrm>
          <a:off x="0" y="0"/>
          <a:ext cx="0" cy="0"/>
          <a:chOff x="0" y="0"/>
          <a:chExt cx="0" cy="0"/>
        </a:xfrm>
      </p:grpSpPr>
      <p:sp>
        <p:nvSpPr>
          <p:cNvPr id="9" name="Parallelogram 8"/>
          <p:cNvSpPr/>
          <p:nvPr/>
        </p:nvSpPr>
        <p:spPr>
          <a:xfrm flipH="1">
            <a:off x="-1750190" y="-377190"/>
            <a:ext cx="6804535" cy="7235190"/>
          </a:xfrm>
          <a:prstGeom prst="parallelogram">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14" name="Picture Placeholder 13"/>
          <p:cNvSpPr>
            <a:spLocks noGrp="1"/>
          </p:cNvSpPr>
          <p:nvPr>
            <p:ph type="pic" sz="quarter" idx="14"/>
          </p:nvPr>
        </p:nvSpPr>
        <p:spPr>
          <a:xfrm>
            <a:off x="0" y="0"/>
            <a:ext cx="5524500" cy="6858000"/>
          </a:xfrm>
          <a:noFill/>
        </p:spPr>
        <p:txBody>
          <a:bodyPr/>
          <a:lstStyle>
            <a:lvl1pPr>
              <a:defRPr>
                <a:solidFill>
                  <a:schemeClr val="bg1"/>
                </a:solidFill>
              </a:defRPr>
            </a:lvl1p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61805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10" presetClass="entr" presetSubtype="0" fill="hold" grpId="0" nodeType="afterEffect" nodePh="1">
                                  <p:stCondLst>
                                    <p:cond delay="0"/>
                                  </p:stCondLst>
                                  <p:endCondLst>
                                    <p:cond evt="begin" delay="0">
                                      <p:tn val="18"/>
                                    </p:cond>
                                  </p:end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2" grpId="0"/>
      <p:bldP spid="8" grpId="0" bui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Business Agenda">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1"/>
            <a:ext cx="6096000" cy="6814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l">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236657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Our Office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grpSp>
        <p:nvGrpSpPr>
          <p:cNvPr id="15" name="Group 14"/>
          <p:cNvGrpSpPr/>
          <p:nvPr/>
        </p:nvGrpSpPr>
        <p:grpSpPr>
          <a:xfrm>
            <a:off x="1091688" y="2099886"/>
            <a:ext cx="2569311" cy="2569736"/>
            <a:chOff x="6987186" y="1340638"/>
            <a:chExt cx="2569310" cy="2569735"/>
          </a:xfrm>
        </p:grpSpPr>
        <p:sp>
          <p:nvSpPr>
            <p:cNvPr id="16" name="Oval 15"/>
            <p:cNvSpPr/>
            <p:nvPr/>
          </p:nvSpPr>
          <p:spPr>
            <a:xfrm>
              <a:off x="6987186" y="1340638"/>
              <a:ext cx="2569310" cy="2569735"/>
            </a:xfrm>
            <a:prstGeom prst="ellipse">
              <a:avLst/>
            </a:prstGeom>
            <a:solidFill>
              <a:schemeClr val="accent1"/>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sz="900" dirty="0"/>
            </a:p>
          </p:txBody>
        </p:sp>
        <p:sp>
          <p:nvSpPr>
            <p:cNvPr id="17" name="Oval 16"/>
            <p:cNvSpPr/>
            <p:nvPr/>
          </p:nvSpPr>
          <p:spPr>
            <a:xfrm>
              <a:off x="7087693" y="1441358"/>
              <a:ext cx="2368296" cy="2368296"/>
            </a:xfrm>
            <a:prstGeom prst="ellipse">
              <a:avLst/>
            </a:prstGeom>
            <a:blipFill>
              <a:blip r:embed="rId2"/>
              <a:stretch>
                <a:fillRect l="-7000" r="-7000"/>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en-US" sz="900" dirty="0"/>
                <a:t> </a:t>
              </a:r>
            </a:p>
          </p:txBody>
        </p:sp>
      </p:grpSp>
      <p:sp>
        <p:nvSpPr>
          <p:cNvPr id="31" name="Picture Placeholder 30"/>
          <p:cNvSpPr>
            <a:spLocks noGrp="1"/>
          </p:cNvSpPr>
          <p:nvPr>
            <p:ph type="pic" sz="quarter" idx="14"/>
          </p:nvPr>
        </p:nvSpPr>
        <p:spPr>
          <a:xfrm>
            <a:off x="1068276" y="2023574"/>
            <a:ext cx="2569464" cy="2569464"/>
          </a:xfrm>
          <a:prstGeom prst="flowChartConnector">
            <a:avLst/>
          </a:prstGeom>
          <a:solidFill>
            <a:schemeClr val="tx1"/>
          </a:solidFill>
          <a:ln w="228600">
            <a:solidFill>
              <a:schemeClr val="accent1"/>
            </a:solidFill>
          </a:ln>
        </p:spPr>
        <p:txBody>
          <a:bodyPr/>
          <a:lstStyle/>
          <a:p>
            <a:r>
              <a:rPr lang="es-ES"/>
              <a:t>Haga clic en el icono para agregar una imagen</a:t>
            </a:r>
            <a:endParaRPr lang="en-US" dirty="0"/>
          </a:p>
        </p:txBody>
      </p:sp>
      <p:sp>
        <p:nvSpPr>
          <p:cNvPr id="37" name="Text Placeholder 36"/>
          <p:cNvSpPr>
            <a:spLocks noGrp="1"/>
          </p:cNvSpPr>
          <p:nvPr>
            <p:ph type="body" sz="quarter" idx="15" hasCustomPrompt="1"/>
          </p:nvPr>
        </p:nvSpPr>
        <p:spPr>
          <a:xfrm>
            <a:off x="739712" y="4798686"/>
            <a:ext cx="3226594" cy="488028"/>
          </a:xfrm>
        </p:spPr>
        <p:txBody>
          <a:bodyPr>
            <a:normAutofit/>
          </a:bodyPr>
          <a:lstStyle>
            <a:lvl1pPr algn="ctr">
              <a:defRPr sz="2000" b="1">
                <a:solidFill>
                  <a:schemeClr val="tx2"/>
                </a:solidFill>
              </a:defRPr>
            </a:lvl1pPr>
          </a:lstStyle>
          <a:p>
            <a:pPr lvl="0"/>
            <a:r>
              <a:rPr lang="en-US" dirty="0"/>
              <a:t>Your Text</a:t>
            </a:r>
          </a:p>
        </p:txBody>
      </p:sp>
      <p:sp>
        <p:nvSpPr>
          <p:cNvPr id="38" name="Text Placeholder 36"/>
          <p:cNvSpPr>
            <a:spLocks noGrp="1"/>
          </p:cNvSpPr>
          <p:nvPr>
            <p:ph type="body" sz="quarter" idx="16" hasCustomPrompt="1"/>
          </p:nvPr>
        </p:nvSpPr>
        <p:spPr>
          <a:xfrm>
            <a:off x="739712" y="5286714"/>
            <a:ext cx="3226594" cy="488028"/>
          </a:xfrm>
        </p:spPr>
        <p:txBody>
          <a:bodyPr>
            <a:normAutofit/>
          </a:bodyPr>
          <a:lstStyle>
            <a:lvl1pPr algn="ctr">
              <a:spcAft>
                <a:spcPts val="1200"/>
              </a:spcAft>
              <a:buClr>
                <a:schemeClr val="accent5"/>
              </a:buClr>
              <a:buSzPct val="90000"/>
              <a:defRPr sz="1200" b="0">
                <a:solidFill>
                  <a:schemeClr val="tx1"/>
                </a:solidFill>
              </a:defRPr>
            </a:lvl1pPr>
          </a:lstStyle>
          <a:p>
            <a:pPr algn="ctr">
              <a:spcAft>
                <a:spcPts val="2400"/>
              </a:spcAft>
              <a:buClr>
                <a:schemeClr val="accent5"/>
              </a:buClr>
              <a:buSzPct val="90000"/>
            </a:pPr>
            <a:r>
              <a:rPr lang="en-US" sz="1200" dirty="0"/>
              <a:t>Lorem Ipsum is simply dummy text of the printing and typesetting industry. </a:t>
            </a:r>
          </a:p>
        </p:txBody>
      </p:sp>
      <p:sp>
        <p:nvSpPr>
          <p:cNvPr id="39" name="Picture Placeholder 30"/>
          <p:cNvSpPr>
            <a:spLocks noGrp="1"/>
          </p:cNvSpPr>
          <p:nvPr>
            <p:ph type="pic" sz="quarter" idx="17"/>
          </p:nvPr>
        </p:nvSpPr>
        <p:spPr>
          <a:xfrm>
            <a:off x="4811268" y="2023574"/>
            <a:ext cx="2569464" cy="2569464"/>
          </a:xfrm>
          <a:prstGeom prst="flowChartConnector">
            <a:avLst/>
          </a:prstGeom>
          <a:solidFill>
            <a:schemeClr val="tx1"/>
          </a:solidFill>
          <a:ln w="228600">
            <a:solidFill>
              <a:schemeClr val="accent2"/>
            </a:solidFill>
          </a:ln>
        </p:spPr>
        <p:txBody>
          <a:bodyPr/>
          <a:lstStyle/>
          <a:p>
            <a:r>
              <a:rPr lang="es-ES"/>
              <a:t>Haga clic en el icono para agregar una imagen</a:t>
            </a:r>
            <a:endParaRPr lang="en-US" dirty="0"/>
          </a:p>
        </p:txBody>
      </p:sp>
      <p:sp>
        <p:nvSpPr>
          <p:cNvPr id="40" name="Text Placeholder 36"/>
          <p:cNvSpPr>
            <a:spLocks noGrp="1"/>
          </p:cNvSpPr>
          <p:nvPr>
            <p:ph type="body" sz="quarter" idx="18" hasCustomPrompt="1"/>
          </p:nvPr>
        </p:nvSpPr>
        <p:spPr>
          <a:xfrm>
            <a:off x="4482704" y="4798686"/>
            <a:ext cx="3226594" cy="488028"/>
          </a:xfrm>
        </p:spPr>
        <p:txBody>
          <a:bodyPr>
            <a:normAutofit/>
          </a:bodyPr>
          <a:lstStyle>
            <a:lvl1pPr algn="ctr">
              <a:defRPr sz="2000" b="1">
                <a:solidFill>
                  <a:schemeClr val="tx2"/>
                </a:solidFill>
              </a:defRPr>
            </a:lvl1pPr>
          </a:lstStyle>
          <a:p>
            <a:pPr lvl="0"/>
            <a:r>
              <a:rPr lang="en-US" dirty="0"/>
              <a:t>Your Text</a:t>
            </a:r>
          </a:p>
        </p:txBody>
      </p:sp>
      <p:sp>
        <p:nvSpPr>
          <p:cNvPr id="41" name="Text Placeholder 36"/>
          <p:cNvSpPr>
            <a:spLocks noGrp="1"/>
          </p:cNvSpPr>
          <p:nvPr>
            <p:ph type="body" sz="quarter" idx="19" hasCustomPrompt="1"/>
          </p:nvPr>
        </p:nvSpPr>
        <p:spPr>
          <a:xfrm>
            <a:off x="4482704" y="5286714"/>
            <a:ext cx="3226594" cy="488028"/>
          </a:xfrm>
        </p:spPr>
        <p:txBody>
          <a:bodyPr>
            <a:normAutofit/>
          </a:bodyPr>
          <a:lstStyle>
            <a:lvl1pPr algn="ctr">
              <a:spcAft>
                <a:spcPts val="1200"/>
              </a:spcAft>
              <a:buClr>
                <a:schemeClr val="accent5"/>
              </a:buClr>
              <a:buSzPct val="90000"/>
              <a:defRPr sz="1200" b="0">
                <a:solidFill>
                  <a:schemeClr val="tx1"/>
                </a:solidFill>
              </a:defRPr>
            </a:lvl1pPr>
          </a:lstStyle>
          <a:p>
            <a:pPr algn="ctr">
              <a:spcAft>
                <a:spcPts val="2400"/>
              </a:spcAft>
              <a:buClr>
                <a:schemeClr val="accent5"/>
              </a:buClr>
              <a:buSzPct val="90000"/>
            </a:pPr>
            <a:r>
              <a:rPr lang="en-US" sz="1200" dirty="0"/>
              <a:t>Lorem Ipsum is simply dummy text of the printing and typesetting industry. </a:t>
            </a:r>
          </a:p>
        </p:txBody>
      </p:sp>
      <p:sp>
        <p:nvSpPr>
          <p:cNvPr id="42" name="Picture Placeholder 30"/>
          <p:cNvSpPr>
            <a:spLocks noGrp="1"/>
          </p:cNvSpPr>
          <p:nvPr>
            <p:ph type="pic" sz="quarter" idx="20"/>
          </p:nvPr>
        </p:nvSpPr>
        <p:spPr>
          <a:xfrm>
            <a:off x="8554260" y="2023574"/>
            <a:ext cx="2569464" cy="2569464"/>
          </a:xfrm>
          <a:prstGeom prst="flowChartConnector">
            <a:avLst/>
          </a:prstGeom>
          <a:solidFill>
            <a:schemeClr val="tx1"/>
          </a:solidFill>
          <a:ln w="228600">
            <a:solidFill>
              <a:schemeClr val="accent3"/>
            </a:solidFill>
          </a:ln>
        </p:spPr>
        <p:txBody>
          <a:bodyPr/>
          <a:lstStyle/>
          <a:p>
            <a:r>
              <a:rPr lang="es-ES"/>
              <a:t>Haga clic en el icono para agregar una imagen</a:t>
            </a:r>
            <a:endParaRPr lang="en-US" dirty="0"/>
          </a:p>
        </p:txBody>
      </p:sp>
      <p:sp>
        <p:nvSpPr>
          <p:cNvPr id="43" name="Text Placeholder 36"/>
          <p:cNvSpPr>
            <a:spLocks noGrp="1"/>
          </p:cNvSpPr>
          <p:nvPr>
            <p:ph type="body" sz="quarter" idx="21" hasCustomPrompt="1"/>
          </p:nvPr>
        </p:nvSpPr>
        <p:spPr>
          <a:xfrm>
            <a:off x="8225696" y="4798686"/>
            <a:ext cx="3226594" cy="488028"/>
          </a:xfrm>
        </p:spPr>
        <p:txBody>
          <a:bodyPr>
            <a:normAutofit/>
          </a:bodyPr>
          <a:lstStyle>
            <a:lvl1pPr algn="ctr">
              <a:defRPr sz="2000" b="1">
                <a:solidFill>
                  <a:schemeClr val="tx2"/>
                </a:solidFill>
              </a:defRPr>
            </a:lvl1pPr>
          </a:lstStyle>
          <a:p>
            <a:pPr lvl="0"/>
            <a:r>
              <a:rPr lang="en-US" dirty="0"/>
              <a:t>Your Text</a:t>
            </a:r>
          </a:p>
        </p:txBody>
      </p:sp>
      <p:sp>
        <p:nvSpPr>
          <p:cNvPr id="44" name="Text Placeholder 36"/>
          <p:cNvSpPr>
            <a:spLocks noGrp="1"/>
          </p:cNvSpPr>
          <p:nvPr>
            <p:ph type="body" sz="quarter" idx="22" hasCustomPrompt="1"/>
          </p:nvPr>
        </p:nvSpPr>
        <p:spPr>
          <a:xfrm>
            <a:off x="8225696" y="5286714"/>
            <a:ext cx="3226594" cy="488028"/>
          </a:xfrm>
        </p:spPr>
        <p:txBody>
          <a:bodyPr>
            <a:normAutofit/>
          </a:bodyPr>
          <a:lstStyle>
            <a:lvl1pPr algn="ctr">
              <a:spcAft>
                <a:spcPts val="1200"/>
              </a:spcAft>
              <a:buClr>
                <a:schemeClr val="accent5"/>
              </a:buClr>
              <a:buSzPct val="90000"/>
              <a:defRPr sz="1200" b="0">
                <a:solidFill>
                  <a:schemeClr val="tx1"/>
                </a:solidFill>
              </a:defRPr>
            </a:lvl1pPr>
          </a:lstStyle>
          <a:p>
            <a:pPr algn="ctr">
              <a:spcAft>
                <a:spcPts val="2400"/>
              </a:spcAft>
              <a:buClr>
                <a:schemeClr val="accent5"/>
              </a:buClr>
              <a:buSzPct val="90000"/>
            </a:pPr>
            <a:r>
              <a:rPr lang="en-US" sz="1200" dirty="0"/>
              <a:t>Lorem Ipsum is simply dummy text of the printing and typesetting industry. </a:t>
            </a:r>
          </a:p>
        </p:txBody>
      </p:sp>
    </p:spTree>
    <p:extLst>
      <p:ext uri="{BB962C8B-B14F-4D97-AF65-F5344CB8AC3E}">
        <p14:creationId xmlns:p14="http://schemas.microsoft.com/office/powerpoint/2010/main" val="396451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750" fill="hold"/>
                                        <p:tgtEl>
                                          <p:spTgt spid="31"/>
                                        </p:tgtEl>
                                        <p:attrNameLst>
                                          <p:attrName>ppt_w</p:attrName>
                                        </p:attrNameLst>
                                      </p:cBhvr>
                                      <p:tavLst>
                                        <p:tav tm="0">
                                          <p:val>
                                            <p:fltVal val="0"/>
                                          </p:val>
                                        </p:tav>
                                        <p:tav tm="100000">
                                          <p:val>
                                            <p:strVal val="#ppt_w"/>
                                          </p:val>
                                        </p:tav>
                                      </p:tavLst>
                                    </p:anim>
                                    <p:anim calcmode="lin" valueType="num">
                                      <p:cBhvr>
                                        <p:cTn id="17" dur="750" fill="hold"/>
                                        <p:tgtEl>
                                          <p:spTgt spid="31"/>
                                        </p:tgtEl>
                                        <p:attrNameLst>
                                          <p:attrName>ppt_h</p:attrName>
                                        </p:attrNameLst>
                                      </p:cBhvr>
                                      <p:tavLst>
                                        <p:tav tm="0">
                                          <p:val>
                                            <p:fltVal val="0"/>
                                          </p:val>
                                        </p:tav>
                                        <p:tav tm="100000">
                                          <p:val>
                                            <p:strVal val="#ppt_h"/>
                                          </p:val>
                                        </p:tav>
                                      </p:tavLst>
                                    </p:anim>
                                    <p:anim calcmode="lin" valueType="num">
                                      <p:cBhvr>
                                        <p:cTn id="18" dur="750" fill="hold"/>
                                        <p:tgtEl>
                                          <p:spTgt spid="31"/>
                                        </p:tgtEl>
                                        <p:attrNameLst>
                                          <p:attrName>style.rotation</p:attrName>
                                        </p:attrNameLst>
                                      </p:cBhvr>
                                      <p:tavLst>
                                        <p:tav tm="0">
                                          <p:val>
                                            <p:fltVal val="90"/>
                                          </p:val>
                                        </p:tav>
                                        <p:tav tm="100000">
                                          <p:val>
                                            <p:fltVal val="0"/>
                                          </p:val>
                                        </p:tav>
                                      </p:tavLst>
                                    </p:anim>
                                    <p:animEffect transition="in" filter="fade">
                                      <p:cBhvr>
                                        <p:cTn id="19" dur="750"/>
                                        <p:tgtEl>
                                          <p:spTgt spid="31"/>
                                        </p:tgtEl>
                                      </p:cBhvr>
                                    </p:animEffec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37">
                                            <p:txEl>
                                              <p:pRg st="0" end="0"/>
                                            </p:txEl>
                                          </p:spTgt>
                                        </p:tgtEl>
                                        <p:attrNameLst>
                                          <p:attrName>style.visibility</p:attrName>
                                        </p:attrNameLst>
                                      </p:cBhvr>
                                      <p:to>
                                        <p:strVal val="visible"/>
                                      </p:to>
                                    </p:set>
                                    <p:animEffect transition="in" filter="fade">
                                      <p:cBhvr>
                                        <p:cTn id="23" dur="500"/>
                                        <p:tgtEl>
                                          <p:spTgt spid="3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xEl>
                                              <p:pRg st="0" end="0"/>
                                            </p:txEl>
                                          </p:spTgt>
                                        </p:tgtEl>
                                        <p:attrNameLst>
                                          <p:attrName>style.visibility</p:attrName>
                                        </p:attrNameLst>
                                      </p:cBhvr>
                                      <p:to>
                                        <p:strVal val="visible"/>
                                      </p:to>
                                    </p:set>
                                    <p:animEffect transition="in" filter="fade">
                                      <p:cBhvr>
                                        <p:cTn id="26" dur="500"/>
                                        <p:tgtEl>
                                          <p:spTgt spid="38">
                                            <p:txEl>
                                              <p:pRg st="0" end="0"/>
                                            </p:txEl>
                                          </p:spTgt>
                                        </p:tgtEl>
                                      </p:cBhvr>
                                    </p:animEffect>
                                  </p:childTnLst>
                                </p:cTn>
                              </p:par>
                            </p:childTnLst>
                          </p:cTn>
                        </p:par>
                        <p:par>
                          <p:cTn id="27" fill="hold">
                            <p:stCondLst>
                              <p:cond delay="1250"/>
                            </p:stCondLst>
                            <p:childTnLst>
                              <p:par>
                                <p:cTn id="28" presetID="31"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750" fill="hold"/>
                                        <p:tgtEl>
                                          <p:spTgt spid="15"/>
                                        </p:tgtEl>
                                        <p:attrNameLst>
                                          <p:attrName>ppt_w</p:attrName>
                                        </p:attrNameLst>
                                      </p:cBhvr>
                                      <p:tavLst>
                                        <p:tav tm="0">
                                          <p:val>
                                            <p:fltVal val="0"/>
                                          </p:val>
                                        </p:tav>
                                        <p:tav tm="100000">
                                          <p:val>
                                            <p:strVal val="#ppt_w"/>
                                          </p:val>
                                        </p:tav>
                                      </p:tavLst>
                                    </p:anim>
                                    <p:anim calcmode="lin" valueType="num">
                                      <p:cBhvr>
                                        <p:cTn id="31" dur="750" fill="hold"/>
                                        <p:tgtEl>
                                          <p:spTgt spid="15"/>
                                        </p:tgtEl>
                                        <p:attrNameLst>
                                          <p:attrName>ppt_h</p:attrName>
                                        </p:attrNameLst>
                                      </p:cBhvr>
                                      <p:tavLst>
                                        <p:tav tm="0">
                                          <p:val>
                                            <p:fltVal val="0"/>
                                          </p:val>
                                        </p:tav>
                                        <p:tav tm="100000">
                                          <p:val>
                                            <p:strVal val="#ppt_h"/>
                                          </p:val>
                                        </p:tav>
                                      </p:tavLst>
                                    </p:anim>
                                    <p:anim calcmode="lin" valueType="num">
                                      <p:cBhvr>
                                        <p:cTn id="32" dur="750" fill="hold"/>
                                        <p:tgtEl>
                                          <p:spTgt spid="15"/>
                                        </p:tgtEl>
                                        <p:attrNameLst>
                                          <p:attrName>style.rotation</p:attrName>
                                        </p:attrNameLst>
                                      </p:cBhvr>
                                      <p:tavLst>
                                        <p:tav tm="0">
                                          <p:val>
                                            <p:fltVal val="90"/>
                                          </p:val>
                                        </p:tav>
                                        <p:tav tm="100000">
                                          <p:val>
                                            <p:fltVal val="0"/>
                                          </p:val>
                                        </p:tav>
                                      </p:tavLst>
                                    </p:anim>
                                    <p:animEffect transition="in" filter="fade">
                                      <p:cBhvr>
                                        <p:cTn id="33" dur="75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750" fill="hold"/>
                                        <p:tgtEl>
                                          <p:spTgt spid="39"/>
                                        </p:tgtEl>
                                        <p:attrNameLst>
                                          <p:attrName>ppt_w</p:attrName>
                                        </p:attrNameLst>
                                      </p:cBhvr>
                                      <p:tavLst>
                                        <p:tav tm="0">
                                          <p:val>
                                            <p:fltVal val="0"/>
                                          </p:val>
                                        </p:tav>
                                        <p:tav tm="100000">
                                          <p:val>
                                            <p:strVal val="#ppt_w"/>
                                          </p:val>
                                        </p:tav>
                                      </p:tavLst>
                                    </p:anim>
                                    <p:anim calcmode="lin" valueType="num">
                                      <p:cBhvr>
                                        <p:cTn id="39" dur="750" fill="hold"/>
                                        <p:tgtEl>
                                          <p:spTgt spid="39"/>
                                        </p:tgtEl>
                                        <p:attrNameLst>
                                          <p:attrName>ppt_h</p:attrName>
                                        </p:attrNameLst>
                                      </p:cBhvr>
                                      <p:tavLst>
                                        <p:tav tm="0">
                                          <p:val>
                                            <p:fltVal val="0"/>
                                          </p:val>
                                        </p:tav>
                                        <p:tav tm="100000">
                                          <p:val>
                                            <p:strVal val="#ppt_h"/>
                                          </p:val>
                                        </p:tav>
                                      </p:tavLst>
                                    </p:anim>
                                    <p:anim calcmode="lin" valueType="num">
                                      <p:cBhvr>
                                        <p:cTn id="40" dur="750" fill="hold"/>
                                        <p:tgtEl>
                                          <p:spTgt spid="39"/>
                                        </p:tgtEl>
                                        <p:attrNameLst>
                                          <p:attrName>style.rotation</p:attrName>
                                        </p:attrNameLst>
                                      </p:cBhvr>
                                      <p:tavLst>
                                        <p:tav tm="0">
                                          <p:val>
                                            <p:fltVal val="90"/>
                                          </p:val>
                                        </p:tav>
                                        <p:tav tm="100000">
                                          <p:val>
                                            <p:fltVal val="0"/>
                                          </p:val>
                                        </p:tav>
                                      </p:tavLst>
                                    </p:anim>
                                    <p:animEffect transition="in" filter="fade">
                                      <p:cBhvr>
                                        <p:cTn id="41" dur="750"/>
                                        <p:tgtEl>
                                          <p:spTgt spid="39"/>
                                        </p:tgtEl>
                                      </p:cBhvr>
                                    </p:animEffect>
                                  </p:childTnLst>
                                </p:cTn>
                              </p:par>
                            </p:childTnLst>
                          </p:cTn>
                        </p:par>
                        <p:par>
                          <p:cTn id="42" fill="hold">
                            <p:stCondLst>
                              <p:cond delay="750"/>
                            </p:stCondLst>
                            <p:childTnLst>
                              <p:par>
                                <p:cTn id="43" presetID="10" presetClass="entr" presetSubtype="0" fill="hold" grpId="0" nodeType="afterEffect">
                                  <p:stCondLst>
                                    <p:cond delay="0"/>
                                  </p:stCondLst>
                                  <p:childTnLst>
                                    <p:set>
                                      <p:cBhvr>
                                        <p:cTn id="44" dur="1" fill="hold">
                                          <p:stCondLst>
                                            <p:cond delay="0"/>
                                          </p:stCondLst>
                                        </p:cTn>
                                        <p:tgtEl>
                                          <p:spTgt spid="40">
                                            <p:txEl>
                                              <p:pRg st="0" end="0"/>
                                            </p:txEl>
                                          </p:spTgt>
                                        </p:tgtEl>
                                        <p:attrNameLst>
                                          <p:attrName>style.visibility</p:attrName>
                                        </p:attrNameLst>
                                      </p:cBhvr>
                                      <p:to>
                                        <p:strVal val="visible"/>
                                      </p:to>
                                    </p:set>
                                    <p:animEffect transition="in" filter="fade">
                                      <p:cBhvr>
                                        <p:cTn id="45" dur="500"/>
                                        <p:tgtEl>
                                          <p:spTgt spid="40">
                                            <p:txEl>
                                              <p:pRg st="0" end="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1">
                                            <p:txEl>
                                              <p:pRg st="0" end="0"/>
                                            </p:txEl>
                                          </p:spTgt>
                                        </p:tgtEl>
                                        <p:attrNameLst>
                                          <p:attrName>style.visibility</p:attrName>
                                        </p:attrNameLst>
                                      </p:cBhvr>
                                      <p:to>
                                        <p:strVal val="visible"/>
                                      </p:to>
                                    </p:set>
                                    <p:animEffect transition="in" filter="fade">
                                      <p:cBhvr>
                                        <p:cTn id="48" dur="500"/>
                                        <p:tgtEl>
                                          <p:spTgt spid="41">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750" fill="hold"/>
                                        <p:tgtEl>
                                          <p:spTgt spid="42"/>
                                        </p:tgtEl>
                                        <p:attrNameLst>
                                          <p:attrName>ppt_w</p:attrName>
                                        </p:attrNameLst>
                                      </p:cBhvr>
                                      <p:tavLst>
                                        <p:tav tm="0">
                                          <p:val>
                                            <p:fltVal val="0"/>
                                          </p:val>
                                        </p:tav>
                                        <p:tav tm="100000">
                                          <p:val>
                                            <p:strVal val="#ppt_w"/>
                                          </p:val>
                                        </p:tav>
                                      </p:tavLst>
                                    </p:anim>
                                    <p:anim calcmode="lin" valueType="num">
                                      <p:cBhvr>
                                        <p:cTn id="54" dur="750" fill="hold"/>
                                        <p:tgtEl>
                                          <p:spTgt spid="42"/>
                                        </p:tgtEl>
                                        <p:attrNameLst>
                                          <p:attrName>ppt_h</p:attrName>
                                        </p:attrNameLst>
                                      </p:cBhvr>
                                      <p:tavLst>
                                        <p:tav tm="0">
                                          <p:val>
                                            <p:fltVal val="0"/>
                                          </p:val>
                                        </p:tav>
                                        <p:tav tm="100000">
                                          <p:val>
                                            <p:strVal val="#ppt_h"/>
                                          </p:val>
                                        </p:tav>
                                      </p:tavLst>
                                    </p:anim>
                                    <p:anim calcmode="lin" valueType="num">
                                      <p:cBhvr>
                                        <p:cTn id="55" dur="750" fill="hold"/>
                                        <p:tgtEl>
                                          <p:spTgt spid="42"/>
                                        </p:tgtEl>
                                        <p:attrNameLst>
                                          <p:attrName>style.rotation</p:attrName>
                                        </p:attrNameLst>
                                      </p:cBhvr>
                                      <p:tavLst>
                                        <p:tav tm="0">
                                          <p:val>
                                            <p:fltVal val="90"/>
                                          </p:val>
                                        </p:tav>
                                        <p:tav tm="100000">
                                          <p:val>
                                            <p:fltVal val="0"/>
                                          </p:val>
                                        </p:tav>
                                      </p:tavLst>
                                    </p:anim>
                                    <p:animEffect transition="in" filter="fade">
                                      <p:cBhvr>
                                        <p:cTn id="56" dur="750"/>
                                        <p:tgtEl>
                                          <p:spTgt spid="42"/>
                                        </p:tgtEl>
                                      </p:cBhvr>
                                    </p:animEffect>
                                  </p:childTnLst>
                                </p:cTn>
                              </p:par>
                            </p:childTnLst>
                          </p:cTn>
                        </p:par>
                        <p:par>
                          <p:cTn id="57" fill="hold">
                            <p:stCondLst>
                              <p:cond delay="750"/>
                            </p:stCondLst>
                            <p:childTnLst>
                              <p:par>
                                <p:cTn id="58" presetID="10" presetClass="entr" presetSubtype="0" fill="hold" grpId="0" nodeType="afterEffect">
                                  <p:stCondLst>
                                    <p:cond delay="0"/>
                                  </p:stCondLst>
                                  <p:childTnLst>
                                    <p:set>
                                      <p:cBhvr>
                                        <p:cTn id="59" dur="1" fill="hold">
                                          <p:stCondLst>
                                            <p:cond delay="0"/>
                                          </p:stCondLst>
                                        </p:cTn>
                                        <p:tgtEl>
                                          <p:spTgt spid="43">
                                            <p:txEl>
                                              <p:pRg st="0" end="0"/>
                                            </p:txEl>
                                          </p:spTgt>
                                        </p:tgtEl>
                                        <p:attrNameLst>
                                          <p:attrName>style.visibility</p:attrName>
                                        </p:attrNameLst>
                                      </p:cBhvr>
                                      <p:to>
                                        <p:strVal val="visible"/>
                                      </p:to>
                                    </p:set>
                                    <p:animEffect transition="in" filter="fade">
                                      <p:cBhvr>
                                        <p:cTn id="60" dur="500"/>
                                        <p:tgtEl>
                                          <p:spTgt spid="43">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4">
                                            <p:txEl>
                                              <p:pRg st="0" end="0"/>
                                            </p:txEl>
                                          </p:spTgt>
                                        </p:tgtEl>
                                        <p:attrNameLst>
                                          <p:attrName>style.visibility</p:attrName>
                                        </p:attrNameLst>
                                      </p:cBhvr>
                                      <p:to>
                                        <p:strVal val="visible"/>
                                      </p:to>
                                    </p:set>
                                    <p:animEffect transition="in" filter="fade">
                                      <p:cBhvr>
                                        <p:cTn id="63"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31" grpId="0" animBg="1"/>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animBg="1"/>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animBg="1"/>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with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Our Clients Log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3" name="Picture Placeholder 12"/>
          <p:cNvSpPr>
            <a:spLocks noGrp="1"/>
          </p:cNvSpPr>
          <p:nvPr>
            <p:ph type="pic" sz="quarter" idx="14"/>
          </p:nvPr>
        </p:nvSpPr>
        <p:spPr>
          <a:xfrm>
            <a:off x="604872" y="1856059"/>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4" name="Picture Placeholder 12"/>
          <p:cNvSpPr>
            <a:spLocks noGrp="1"/>
          </p:cNvSpPr>
          <p:nvPr>
            <p:ph type="pic" sz="quarter" idx="15"/>
          </p:nvPr>
        </p:nvSpPr>
        <p:spPr>
          <a:xfrm>
            <a:off x="2871020" y="1852169"/>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5" name="Picture Placeholder 12"/>
          <p:cNvSpPr>
            <a:spLocks noGrp="1"/>
          </p:cNvSpPr>
          <p:nvPr>
            <p:ph type="pic" sz="quarter" idx="16"/>
          </p:nvPr>
        </p:nvSpPr>
        <p:spPr>
          <a:xfrm>
            <a:off x="5137168" y="1848278"/>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6" name="Picture Placeholder 12"/>
          <p:cNvSpPr>
            <a:spLocks noGrp="1"/>
          </p:cNvSpPr>
          <p:nvPr>
            <p:ph type="pic" sz="quarter" idx="17"/>
          </p:nvPr>
        </p:nvSpPr>
        <p:spPr>
          <a:xfrm>
            <a:off x="7403316" y="1844388"/>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7" name="Picture Placeholder 12"/>
          <p:cNvSpPr>
            <a:spLocks noGrp="1"/>
          </p:cNvSpPr>
          <p:nvPr>
            <p:ph type="pic" sz="quarter" idx="18"/>
          </p:nvPr>
        </p:nvSpPr>
        <p:spPr>
          <a:xfrm>
            <a:off x="9669463" y="1840497"/>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8" name="Picture Placeholder 12"/>
          <p:cNvSpPr>
            <a:spLocks noGrp="1"/>
          </p:cNvSpPr>
          <p:nvPr>
            <p:ph type="pic" sz="quarter" idx="19"/>
          </p:nvPr>
        </p:nvSpPr>
        <p:spPr>
          <a:xfrm>
            <a:off x="609600" y="3304097"/>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19" name="Picture Placeholder 12"/>
          <p:cNvSpPr>
            <a:spLocks noGrp="1"/>
          </p:cNvSpPr>
          <p:nvPr>
            <p:ph type="pic" sz="quarter" idx="20"/>
          </p:nvPr>
        </p:nvSpPr>
        <p:spPr>
          <a:xfrm>
            <a:off x="2875748" y="3300207"/>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0" name="Picture Placeholder 12"/>
          <p:cNvSpPr>
            <a:spLocks noGrp="1"/>
          </p:cNvSpPr>
          <p:nvPr>
            <p:ph type="pic" sz="quarter" idx="21"/>
          </p:nvPr>
        </p:nvSpPr>
        <p:spPr>
          <a:xfrm>
            <a:off x="5141896" y="3296316"/>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1" name="Picture Placeholder 12"/>
          <p:cNvSpPr>
            <a:spLocks noGrp="1"/>
          </p:cNvSpPr>
          <p:nvPr>
            <p:ph type="pic" sz="quarter" idx="22"/>
          </p:nvPr>
        </p:nvSpPr>
        <p:spPr>
          <a:xfrm>
            <a:off x="7408044" y="3292426"/>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2" name="Picture Placeholder 12"/>
          <p:cNvSpPr>
            <a:spLocks noGrp="1"/>
          </p:cNvSpPr>
          <p:nvPr>
            <p:ph type="pic" sz="quarter" idx="23"/>
          </p:nvPr>
        </p:nvSpPr>
        <p:spPr>
          <a:xfrm>
            <a:off x="9674191" y="3288535"/>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3" name="Picture Placeholder 12"/>
          <p:cNvSpPr>
            <a:spLocks noGrp="1"/>
          </p:cNvSpPr>
          <p:nvPr>
            <p:ph type="pic" sz="quarter" idx="24"/>
          </p:nvPr>
        </p:nvSpPr>
        <p:spPr>
          <a:xfrm>
            <a:off x="614329" y="4752135"/>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4" name="Picture Placeholder 12"/>
          <p:cNvSpPr>
            <a:spLocks noGrp="1"/>
          </p:cNvSpPr>
          <p:nvPr>
            <p:ph type="pic" sz="quarter" idx="25"/>
          </p:nvPr>
        </p:nvSpPr>
        <p:spPr>
          <a:xfrm>
            <a:off x="2880477" y="4748245"/>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5" name="Picture Placeholder 12"/>
          <p:cNvSpPr>
            <a:spLocks noGrp="1"/>
          </p:cNvSpPr>
          <p:nvPr>
            <p:ph type="pic" sz="quarter" idx="26"/>
          </p:nvPr>
        </p:nvSpPr>
        <p:spPr>
          <a:xfrm>
            <a:off x="5146625" y="4744354"/>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6" name="Picture Placeholder 12"/>
          <p:cNvSpPr>
            <a:spLocks noGrp="1"/>
          </p:cNvSpPr>
          <p:nvPr>
            <p:ph type="pic" sz="quarter" idx="27"/>
          </p:nvPr>
        </p:nvSpPr>
        <p:spPr>
          <a:xfrm>
            <a:off x="7412773" y="4740464"/>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
        <p:nvSpPr>
          <p:cNvPr id="27" name="Picture Placeholder 12"/>
          <p:cNvSpPr>
            <a:spLocks noGrp="1"/>
          </p:cNvSpPr>
          <p:nvPr>
            <p:ph type="pic" sz="quarter" idx="28"/>
          </p:nvPr>
        </p:nvSpPr>
        <p:spPr>
          <a:xfrm>
            <a:off x="9678920" y="4736573"/>
            <a:ext cx="1931988" cy="1023938"/>
          </a:xfrm>
        </p:spPr>
        <p:txBody>
          <a:bodyPr>
            <a:normAutofit/>
          </a:bodyPr>
          <a:lstStyle>
            <a:lvl1pPr algn="ctr">
              <a:defRPr sz="1400">
                <a:solidFill>
                  <a:schemeClr val="tx2"/>
                </a:solidFill>
              </a:defRPr>
            </a:lvl1pPr>
          </a:lstStyle>
          <a:p>
            <a:r>
              <a:rPr lang="es-ES"/>
              <a:t>Haga clic en el icono para agregar una imagen</a:t>
            </a:r>
            <a:endParaRPr lang="en-US" dirty="0"/>
          </a:p>
        </p:txBody>
      </p:sp>
    </p:spTree>
    <p:extLst>
      <p:ext uri="{BB962C8B-B14F-4D97-AF65-F5344CB8AC3E}">
        <p14:creationId xmlns:p14="http://schemas.microsoft.com/office/powerpoint/2010/main" val="71177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42"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nodePh="1">
                                  <p:stCondLst>
                                    <p:cond delay="0"/>
                                  </p:stCondLst>
                                  <p:endCondLst>
                                    <p:cond evt="begin" delay="0">
                                      <p:tn val="18"/>
                                    </p:cond>
                                  </p:end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nodePh="1">
                                  <p:stCondLst>
                                    <p:cond delay="0"/>
                                  </p:stCondLst>
                                  <p:endCondLst>
                                    <p:cond evt="begin" delay="0">
                                      <p:tn val="23"/>
                                    </p:cond>
                                  </p:end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nodePh="1">
                                  <p:stCondLst>
                                    <p:cond delay="0"/>
                                  </p:stCondLst>
                                  <p:endCondLst>
                                    <p:cond evt="begin" delay="0">
                                      <p:tn val="28"/>
                                    </p:cond>
                                  </p:end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nodePh="1">
                                  <p:stCondLst>
                                    <p:cond delay="0"/>
                                  </p:stCondLst>
                                  <p:endCondLst>
                                    <p:cond evt="begin" delay="0">
                                      <p:tn val="33"/>
                                    </p:cond>
                                  </p:end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nodePh="1">
                                  <p:stCondLst>
                                    <p:cond delay="0"/>
                                  </p:stCondLst>
                                  <p:endCondLst>
                                    <p:cond evt="begin" delay="0">
                                      <p:tn val="39"/>
                                    </p:cond>
                                  </p:end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nodePh="1">
                                  <p:stCondLst>
                                    <p:cond delay="0"/>
                                  </p:stCondLst>
                                  <p:endCondLst>
                                    <p:cond evt="begin" delay="0">
                                      <p:tn val="44"/>
                                    </p:cond>
                                  </p:end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nodePh="1">
                                  <p:stCondLst>
                                    <p:cond delay="0"/>
                                  </p:stCondLst>
                                  <p:endCondLst>
                                    <p:cond evt="begin" delay="0">
                                      <p:tn val="49"/>
                                    </p:cond>
                                  </p:end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nodePh="1">
                                  <p:stCondLst>
                                    <p:cond delay="0"/>
                                  </p:stCondLst>
                                  <p:endCondLst>
                                    <p:cond evt="begin" delay="0">
                                      <p:tn val="54"/>
                                    </p:cond>
                                  </p:end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nodePh="1">
                                  <p:stCondLst>
                                    <p:cond delay="0"/>
                                  </p:stCondLst>
                                  <p:endCondLst>
                                    <p:cond evt="begin" delay="0">
                                      <p:tn val="59"/>
                                    </p:cond>
                                  </p:end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nodePh="1">
                                  <p:stCondLst>
                                    <p:cond delay="0"/>
                                  </p:stCondLst>
                                  <p:endCondLst>
                                    <p:cond evt="begin" delay="0">
                                      <p:tn val="65"/>
                                    </p:cond>
                                  </p:end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nodePh="1">
                                  <p:stCondLst>
                                    <p:cond delay="0"/>
                                  </p:stCondLst>
                                  <p:endCondLst>
                                    <p:cond evt="begin" delay="0">
                                      <p:tn val="70"/>
                                    </p:cond>
                                  </p:end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nodePh="1">
                                  <p:stCondLst>
                                    <p:cond delay="0"/>
                                  </p:stCondLst>
                                  <p:endCondLst>
                                    <p:cond evt="begin" delay="0">
                                      <p:tn val="75"/>
                                    </p:cond>
                                  </p:endCondLst>
                                  <p:childTnLst>
                                    <p:set>
                                      <p:cBhvr>
                                        <p:cTn id="76" dur="1" fill="hold">
                                          <p:stCondLst>
                                            <p:cond delay="0"/>
                                          </p:stCondLst>
                                        </p:cTn>
                                        <p:tgtEl>
                                          <p:spTgt spid="25"/>
                                        </p:tgtEl>
                                        <p:attrNameLst>
                                          <p:attrName>style.visibility</p:attrName>
                                        </p:attrNameLst>
                                      </p:cBhvr>
                                      <p:to>
                                        <p:strVal val="visible"/>
                                      </p:to>
                                    </p:set>
                                    <p:animEffect transition="in" filter="fade">
                                      <p:cBhvr>
                                        <p:cTn id="77" dur="1000"/>
                                        <p:tgtEl>
                                          <p:spTgt spid="25"/>
                                        </p:tgtEl>
                                      </p:cBhvr>
                                    </p:animEffect>
                                    <p:anim calcmode="lin" valueType="num">
                                      <p:cBhvr>
                                        <p:cTn id="78" dur="1000" fill="hold"/>
                                        <p:tgtEl>
                                          <p:spTgt spid="25"/>
                                        </p:tgtEl>
                                        <p:attrNameLst>
                                          <p:attrName>ppt_x</p:attrName>
                                        </p:attrNameLst>
                                      </p:cBhvr>
                                      <p:tavLst>
                                        <p:tav tm="0">
                                          <p:val>
                                            <p:strVal val="#ppt_x"/>
                                          </p:val>
                                        </p:tav>
                                        <p:tav tm="100000">
                                          <p:val>
                                            <p:strVal val="#ppt_x"/>
                                          </p:val>
                                        </p:tav>
                                      </p:tavLst>
                                    </p:anim>
                                    <p:anim calcmode="lin" valueType="num">
                                      <p:cBhvr>
                                        <p:cTn id="79" dur="1000" fill="hold"/>
                                        <p:tgtEl>
                                          <p:spTgt spid="2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nodePh="1">
                                  <p:stCondLst>
                                    <p:cond delay="0"/>
                                  </p:stCondLst>
                                  <p:endCondLst>
                                    <p:cond evt="begin" delay="0">
                                      <p:tn val="80"/>
                                    </p:cond>
                                  </p:endCondLst>
                                  <p:childTnLst>
                                    <p:set>
                                      <p:cBhvr>
                                        <p:cTn id="81" dur="1" fill="hold">
                                          <p:stCondLst>
                                            <p:cond delay="0"/>
                                          </p:stCondLst>
                                        </p:cTn>
                                        <p:tgtEl>
                                          <p:spTgt spid="26"/>
                                        </p:tgtEl>
                                        <p:attrNameLst>
                                          <p:attrName>style.visibility</p:attrName>
                                        </p:attrNameLst>
                                      </p:cBhvr>
                                      <p:to>
                                        <p:strVal val="visible"/>
                                      </p:to>
                                    </p:set>
                                    <p:animEffect transition="in" filter="fade">
                                      <p:cBhvr>
                                        <p:cTn id="82" dur="1000"/>
                                        <p:tgtEl>
                                          <p:spTgt spid="26"/>
                                        </p:tgtEl>
                                      </p:cBhvr>
                                    </p:animEffect>
                                    <p:anim calcmode="lin" valueType="num">
                                      <p:cBhvr>
                                        <p:cTn id="83" dur="1000" fill="hold"/>
                                        <p:tgtEl>
                                          <p:spTgt spid="26"/>
                                        </p:tgtEl>
                                        <p:attrNameLst>
                                          <p:attrName>ppt_x</p:attrName>
                                        </p:attrNameLst>
                                      </p:cBhvr>
                                      <p:tavLst>
                                        <p:tav tm="0">
                                          <p:val>
                                            <p:strVal val="#ppt_x"/>
                                          </p:val>
                                        </p:tav>
                                        <p:tav tm="100000">
                                          <p:val>
                                            <p:strVal val="#ppt_x"/>
                                          </p:val>
                                        </p:tav>
                                      </p:tavLst>
                                    </p:anim>
                                    <p:anim calcmode="lin" valueType="num">
                                      <p:cBhvr>
                                        <p:cTn id="84" dur="1000" fill="hold"/>
                                        <p:tgtEl>
                                          <p:spTgt spid="2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nodePh="1">
                                  <p:stCondLst>
                                    <p:cond delay="0"/>
                                  </p:stCondLst>
                                  <p:endCondLst>
                                    <p:cond evt="begin" delay="0">
                                      <p:tn val="85"/>
                                    </p:cond>
                                  </p:endCondLst>
                                  <p:childTnLst>
                                    <p:set>
                                      <p:cBhvr>
                                        <p:cTn id="86" dur="1" fill="hold">
                                          <p:stCondLst>
                                            <p:cond delay="0"/>
                                          </p:stCondLst>
                                        </p:cTn>
                                        <p:tgtEl>
                                          <p:spTgt spid="27"/>
                                        </p:tgtEl>
                                        <p:attrNameLst>
                                          <p:attrName>style.visibility</p:attrName>
                                        </p:attrNameLst>
                                      </p:cBhvr>
                                      <p:to>
                                        <p:strVal val="visible"/>
                                      </p:to>
                                    </p:set>
                                    <p:animEffect transition="in" filter="fade">
                                      <p:cBhvr>
                                        <p:cTn id="87" dur="1000"/>
                                        <p:tgtEl>
                                          <p:spTgt spid="27"/>
                                        </p:tgtEl>
                                      </p:cBhvr>
                                    </p:animEffect>
                                    <p:anim calcmode="lin" valueType="num">
                                      <p:cBhvr>
                                        <p:cTn id="88" dur="1000" fill="hold"/>
                                        <p:tgtEl>
                                          <p:spTgt spid="27"/>
                                        </p:tgtEl>
                                        <p:attrNameLst>
                                          <p:attrName>ppt_x</p:attrName>
                                        </p:attrNameLst>
                                      </p:cBhvr>
                                      <p:tavLst>
                                        <p:tav tm="0">
                                          <p:val>
                                            <p:strVal val="#ppt_x"/>
                                          </p:val>
                                        </p:tav>
                                        <p:tav tm="100000">
                                          <p:val>
                                            <p:strVal val="#ppt_x"/>
                                          </p:val>
                                        </p:tav>
                                      </p:tavLst>
                                    </p:anim>
                                    <p:anim calcmode="lin" valueType="num">
                                      <p:cBhvr>
                                        <p:cTn id="8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0936" y="-159501"/>
            <a:ext cx="10972800" cy="1311128"/>
          </a:xfrm>
        </p:spPr>
        <p:txBody>
          <a:bodyPr/>
          <a:lstStyle>
            <a:lvl1pPr algn="r">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09600" y="1825625"/>
            <a:ext cx="10991850" cy="4351338"/>
          </a:xfrm>
        </p:spPr>
        <p:txBody>
          <a:bodyPr/>
          <a:lstStyle>
            <a:lvl1pPr>
              <a:lnSpc>
                <a:spcPct val="130000"/>
              </a:lnSpc>
              <a:spcBef>
                <a:spcPts val="0"/>
              </a:spcBef>
              <a:spcAft>
                <a:spcPts val="600"/>
              </a:spcAft>
              <a:defRPr sz="1200"/>
            </a:lvl1pPr>
            <a:lvl2pPr>
              <a:lnSpc>
                <a:spcPct val="130000"/>
              </a:lnSpc>
              <a:spcBef>
                <a:spcPts val="0"/>
              </a:spcBef>
              <a:spcAft>
                <a:spcPts val="600"/>
              </a:spcAft>
              <a:defRPr/>
            </a:lvl2pPr>
            <a:lvl3pPr>
              <a:lnSpc>
                <a:spcPct val="130000"/>
              </a:lnSpc>
              <a:spcBef>
                <a:spcPts val="0"/>
              </a:spcBef>
              <a:spcAft>
                <a:spcPts val="600"/>
              </a:spcAft>
              <a:defRPr/>
            </a:lvl3pPr>
            <a:lvl4pPr>
              <a:lnSpc>
                <a:spcPct val="130000"/>
              </a:lnSpc>
              <a:spcBef>
                <a:spcPts val="0"/>
              </a:spcBef>
              <a:spcAft>
                <a:spcPts val="600"/>
              </a:spcAft>
              <a:defRPr/>
            </a:lvl4pPr>
            <a:lvl5pPr>
              <a:lnSpc>
                <a:spcPct val="130000"/>
              </a:lnSpc>
              <a:spcBef>
                <a:spcPts val="0"/>
              </a:spcBef>
              <a:spcAft>
                <a:spcPts val="600"/>
              </a:spcAft>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1262"/>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14229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ontent with Image">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2" name="Picture Placeholder 11"/>
          <p:cNvSpPr>
            <a:spLocks noGrp="1"/>
          </p:cNvSpPr>
          <p:nvPr>
            <p:ph type="pic" sz="quarter" idx="14"/>
          </p:nvPr>
        </p:nvSpPr>
        <p:spPr>
          <a:xfrm>
            <a:off x="6385132" y="1825625"/>
            <a:ext cx="5195745" cy="4351338"/>
          </a:xfrm>
          <a:solidFill>
            <a:schemeClr val="bg1">
              <a:lumMod val="85000"/>
              <a:alpha val="88000"/>
            </a:schemeClr>
          </a:solidFill>
        </p:spPr>
        <p:txBody>
          <a:bodyPr/>
          <a:lstStyle/>
          <a:p>
            <a:r>
              <a:rPr lang="es-ES"/>
              <a:t>Haga clic en el icono para agregar una imagen</a:t>
            </a:r>
            <a:endParaRPr lang="en-US" dirty="0"/>
          </a:p>
        </p:txBody>
      </p:sp>
      <p:sp>
        <p:nvSpPr>
          <p:cNvPr id="7" name="Text Placeholder 6"/>
          <p:cNvSpPr>
            <a:spLocks noGrp="1"/>
          </p:cNvSpPr>
          <p:nvPr>
            <p:ph type="body" sz="quarter" idx="16" hasCustomPrompt="1"/>
          </p:nvPr>
        </p:nvSpPr>
        <p:spPr>
          <a:xfrm>
            <a:off x="628651" y="1825625"/>
            <a:ext cx="5198269" cy="4351338"/>
          </a:xfrm>
        </p:spPr>
        <p:txBody>
          <a:bodyPr>
            <a:normAutofit/>
          </a:bodyPr>
          <a:lstStyle>
            <a:lvl1pPr>
              <a:defRPr sz="1300"/>
            </a:lvl1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a:t>
            </a:r>
          </a:p>
          <a:p>
            <a:pPr lvl="0"/>
            <a:r>
              <a:rPr lang="en-US" dirty="0"/>
              <a:t> It has survived not only five centuries, but also the leap into electronic typesetting, remaining essentially unchanged. It was </a:t>
            </a:r>
            <a:r>
              <a:rPr lang="en-US" dirty="0" err="1"/>
              <a:t>popularised</a:t>
            </a:r>
            <a:r>
              <a:rPr lang="en-US" dirty="0"/>
              <a:t> in the 1960s with the release of </a:t>
            </a:r>
            <a:r>
              <a:rPr lang="en-US" dirty="0" err="1"/>
              <a:t>Letraset</a:t>
            </a:r>
            <a:r>
              <a:rPr lang="en-US" dirty="0"/>
              <a:t> sheets containing Lorem Ipsum passages, and more recently with desktop publishing software like Aldus PageMaker including versions of Lorem Ipsum. </a:t>
            </a:r>
          </a:p>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Tree>
    <p:extLst>
      <p:ext uri="{BB962C8B-B14F-4D97-AF65-F5344CB8AC3E}">
        <p14:creationId xmlns:p14="http://schemas.microsoft.com/office/powerpoint/2010/main" val="251388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2" grpId="0" animBg="1"/>
      <p:bldP spid="7" grpId="0" uiExpand="1"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mpany History Animated">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10"/>
          <p:cNvSpPr>
            <a:spLocks noGrp="1"/>
          </p:cNvSpPr>
          <p:nvPr>
            <p:ph type="pic" sz="quarter" idx="14"/>
          </p:nvPr>
        </p:nvSpPr>
        <p:spPr>
          <a:xfrm>
            <a:off x="-50801" y="-232229"/>
            <a:ext cx="12293601" cy="3829050"/>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1297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2000"/>
                                        <p:tgtEl>
                                          <p:spTgt spid="2"/>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Company History Static">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3584577"/>
            <a:ext cx="12192000" cy="322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Tree>
    <p:extLst>
      <p:ext uri="{BB962C8B-B14F-4D97-AF65-F5344CB8AC3E}">
        <p14:creationId xmlns:p14="http://schemas.microsoft.com/office/powerpoint/2010/main" val="131996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Title with Backgroun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Tree>
    <p:extLst>
      <p:ext uri="{BB962C8B-B14F-4D97-AF65-F5344CB8AC3E}">
        <p14:creationId xmlns:p14="http://schemas.microsoft.com/office/powerpoint/2010/main" val="56121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Business Meeting">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920921"/>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3872613"/>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Tree>
    <p:extLst>
      <p:ext uri="{BB962C8B-B14F-4D97-AF65-F5344CB8AC3E}">
        <p14:creationId xmlns:p14="http://schemas.microsoft.com/office/powerpoint/2010/main" val="301690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609600" y="1825625"/>
            <a:ext cx="52197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1176" y="1825625"/>
            <a:ext cx="52197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144872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Left Title and Slide">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13721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30936" y="-159501"/>
            <a:ext cx="10972800" cy="1311128"/>
          </a:xfrm>
        </p:spPr>
        <p:txBody>
          <a:bodyPr/>
          <a:lstStyle>
            <a:lvl1pPr algn="r">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09600" y="1825625"/>
            <a:ext cx="10991850" cy="4351338"/>
          </a:xfrm>
        </p:spPr>
        <p:txBody>
          <a:bodyPr/>
          <a:lstStyle>
            <a:lvl1pPr>
              <a:lnSpc>
                <a:spcPct val="130000"/>
              </a:lnSpc>
              <a:spcBef>
                <a:spcPts val="0"/>
              </a:spcBef>
              <a:spcAft>
                <a:spcPts val="600"/>
              </a:spcAft>
              <a:defRPr sz="1200"/>
            </a:lvl1pPr>
            <a:lvl2pPr>
              <a:lnSpc>
                <a:spcPct val="130000"/>
              </a:lnSpc>
              <a:spcBef>
                <a:spcPts val="0"/>
              </a:spcBef>
              <a:spcAft>
                <a:spcPts val="600"/>
              </a:spcAft>
              <a:defRPr/>
            </a:lvl2pPr>
            <a:lvl3pPr>
              <a:lnSpc>
                <a:spcPct val="130000"/>
              </a:lnSpc>
              <a:spcBef>
                <a:spcPts val="0"/>
              </a:spcBef>
              <a:spcAft>
                <a:spcPts val="600"/>
              </a:spcAft>
              <a:defRPr/>
            </a:lvl3pPr>
            <a:lvl4pPr>
              <a:lnSpc>
                <a:spcPct val="130000"/>
              </a:lnSpc>
              <a:spcBef>
                <a:spcPts val="0"/>
              </a:spcBef>
              <a:spcAft>
                <a:spcPts val="600"/>
              </a:spcAft>
              <a:defRPr/>
            </a:lvl4pPr>
            <a:lvl5pPr>
              <a:lnSpc>
                <a:spcPct val="130000"/>
              </a:lnSpc>
              <a:spcBef>
                <a:spcPts val="0"/>
              </a:spcBef>
              <a:spcAft>
                <a:spcPts val="600"/>
              </a:spcAft>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1262"/>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16314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Marketing Pla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
        <p:nvSpPr>
          <p:cNvPr id="7" name="Picture Placeholder 10"/>
          <p:cNvSpPr>
            <a:spLocks noGrp="1"/>
          </p:cNvSpPr>
          <p:nvPr>
            <p:ph type="pic" sz="quarter" idx="14"/>
          </p:nvPr>
        </p:nvSpPr>
        <p:spPr>
          <a:xfrm>
            <a:off x="1" y="0"/>
            <a:ext cx="12293601" cy="3920920"/>
          </a:xfrm>
          <a:solidFill>
            <a:schemeClr val="bg1">
              <a:lumMod val="85000"/>
              <a:alpha val="58000"/>
            </a:schemeClr>
          </a:solidFill>
        </p:spPr>
        <p:txBody>
          <a:bodyPr/>
          <a:lstStyle/>
          <a:p>
            <a:r>
              <a:rPr lang="es-ES"/>
              <a:t>Haga clic en el icono para agregar una imagen</a:t>
            </a:r>
            <a:endParaRPr lang="en-US" dirty="0"/>
          </a:p>
        </p:txBody>
      </p:sp>
      <p:sp>
        <p:nvSpPr>
          <p:cNvPr id="8"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9"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Tree>
    <p:extLst>
      <p:ext uri="{BB962C8B-B14F-4D97-AF65-F5344CB8AC3E}">
        <p14:creationId xmlns:p14="http://schemas.microsoft.com/office/powerpoint/2010/main" val="87712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7" name="Picture Placeholder 10"/>
          <p:cNvSpPr>
            <a:spLocks noGrp="1"/>
          </p:cNvSpPr>
          <p:nvPr>
            <p:ph type="pic" sz="quarter" idx="14"/>
          </p:nvPr>
        </p:nvSpPr>
        <p:spPr>
          <a:xfrm>
            <a:off x="-1269346" y="-760658"/>
            <a:ext cx="14730552" cy="8332788"/>
          </a:xfrm>
          <a:solidFill>
            <a:schemeClr val="bg1">
              <a:lumMod val="85000"/>
              <a:alpha val="88000"/>
            </a:schemeClr>
          </a:solidFill>
        </p:spPr>
        <p:txBody>
          <a:bodyPr>
            <a:normAutofit/>
          </a:bodyPr>
          <a:lstStyle>
            <a:lvl1pPr>
              <a:defRPr sz="1600">
                <a:solidFill>
                  <a:schemeClr val="bg1"/>
                </a:solidFill>
              </a:defRPr>
            </a:lvl1pPr>
          </a:lstStyle>
          <a:p>
            <a:r>
              <a:rPr lang="es-ES"/>
              <a:t>Haga clic en el icono para agregar una imagen</a:t>
            </a:r>
            <a:endParaRPr lang="en-US" dirty="0"/>
          </a:p>
        </p:txBody>
      </p:sp>
    </p:spTree>
    <p:extLst>
      <p:ext uri="{BB962C8B-B14F-4D97-AF65-F5344CB8AC3E}">
        <p14:creationId xmlns:p14="http://schemas.microsoft.com/office/powerpoint/2010/main" val="172815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6" presetClass="emph" presetSubtype="0" fill="hold" grpId="0" nodeType="afterEffect">
                                  <p:stCondLst>
                                    <p:cond delay="0"/>
                                  </p:stCondLst>
                                  <p:childTnLst>
                                    <p:animScale>
                                      <p:cBhvr>
                                        <p:cTn id="14" dur="500" fill="hold"/>
                                        <p:tgtEl>
                                          <p:spTgt spid="7"/>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4_Title and Slide">
    <p:spTree>
      <p:nvGrpSpPr>
        <p:cNvPr id="1" name=""/>
        <p:cNvGrpSpPr/>
        <p:nvPr/>
      </p:nvGrpSpPr>
      <p:grpSpPr>
        <a:xfrm>
          <a:off x="0" y="0"/>
          <a:ext cx="0" cy="0"/>
          <a:chOff x="0" y="0"/>
          <a:chExt cx="0" cy="0"/>
        </a:xfrm>
      </p:grpSpPr>
      <p:sp>
        <p:nvSpPr>
          <p:cNvPr id="9" name="Hexagon 8"/>
          <p:cNvSpPr/>
          <p:nvPr/>
        </p:nvSpPr>
        <p:spPr>
          <a:xfrm>
            <a:off x="774851" y="1675386"/>
            <a:ext cx="2843533" cy="2405701"/>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3" name="Picture Placeholder 22"/>
          <p:cNvSpPr>
            <a:spLocks noGrp="1"/>
          </p:cNvSpPr>
          <p:nvPr>
            <p:ph type="pic" sz="quarter" idx="14"/>
          </p:nvPr>
        </p:nvSpPr>
        <p:spPr>
          <a:xfrm>
            <a:off x="733111" y="1601732"/>
            <a:ext cx="2708275" cy="2377440"/>
          </a:xfrm>
          <a:prstGeom prst="hexagon">
            <a:avLst/>
          </a:prstGeo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b="1"/>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5" name="Text Placeholder 24"/>
          <p:cNvSpPr>
            <a:spLocks noGrp="1"/>
          </p:cNvSpPr>
          <p:nvPr>
            <p:ph type="body" sz="quarter" idx="15" hasCustomPrompt="1"/>
          </p:nvPr>
        </p:nvSpPr>
        <p:spPr>
          <a:xfrm>
            <a:off x="609600" y="4528930"/>
            <a:ext cx="3008782" cy="494134"/>
          </a:xfrm>
        </p:spPr>
        <p:txBody>
          <a:bodyPr/>
          <a:lstStyle>
            <a:lvl1pPr algn="ctr">
              <a:defRPr sz="2400" b="1">
                <a:solidFill>
                  <a:schemeClr val="tx2"/>
                </a:solidFill>
              </a:defRPr>
            </a:lvl1pPr>
            <a:lvl2pPr algn="ctr">
              <a:defRPr/>
            </a:lvl2pPr>
            <a:lvl3pPr algn="ctr">
              <a:defRPr/>
            </a:lvl3pPr>
            <a:lvl4pPr algn="ctr">
              <a:defRPr/>
            </a:lvl4pPr>
            <a:lvl5pPr algn="ctr">
              <a:defRPr/>
            </a:lvl5pPr>
          </a:lstStyle>
          <a:p>
            <a:pPr lvl="0"/>
            <a:r>
              <a:rPr lang="en-US" dirty="0"/>
              <a:t>Investor A</a:t>
            </a:r>
          </a:p>
        </p:txBody>
      </p:sp>
      <p:sp>
        <p:nvSpPr>
          <p:cNvPr id="27" name="Text Placeholder 26"/>
          <p:cNvSpPr>
            <a:spLocks noGrp="1"/>
          </p:cNvSpPr>
          <p:nvPr>
            <p:ph type="body" sz="quarter" idx="16" hasCustomPrompt="1"/>
          </p:nvPr>
        </p:nvSpPr>
        <p:spPr>
          <a:xfrm>
            <a:off x="638117" y="5258039"/>
            <a:ext cx="2980267" cy="999860"/>
          </a:xfrm>
        </p:spPr>
        <p:txBody>
          <a:bodyPr/>
          <a:lstStyle>
            <a:lvl1pPr algn="ctr">
              <a:defRPr/>
            </a:lvl1pPr>
          </a:lstStyle>
          <a:p>
            <a:pPr lvl="0"/>
            <a:r>
              <a:rPr lang="en-US" dirty="0"/>
              <a:t>Lorem Ipsum is simply dummy text of the printing and typesetting industry. Lorem Ipsum has been the industry's standard dummy text ever since the 1500s,</a:t>
            </a:r>
          </a:p>
        </p:txBody>
      </p:sp>
      <p:sp>
        <p:nvSpPr>
          <p:cNvPr id="28" name="Hexagon 27"/>
          <p:cNvSpPr/>
          <p:nvPr/>
        </p:nvSpPr>
        <p:spPr>
          <a:xfrm>
            <a:off x="4889651" y="1277240"/>
            <a:ext cx="2843533" cy="240570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9" name="Picture Placeholder 22"/>
          <p:cNvSpPr>
            <a:spLocks noGrp="1"/>
          </p:cNvSpPr>
          <p:nvPr>
            <p:ph type="pic" sz="quarter" idx="17"/>
          </p:nvPr>
        </p:nvSpPr>
        <p:spPr>
          <a:xfrm>
            <a:off x="4847911" y="1203586"/>
            <a:ext cx="2708275" cy="2377440"/>
          </a:xfrm>
          <a:prstGeom prst="hexagon">
            <a:avLst/>
          </a:prstGeom>
          <a:solidFill>
            <a:schemeClr val="bg1">
              <a:lumMod val="95000"/>
            </a:schemeClr>
          </a:solidFill>
        </p:spPr>
        <p:txBody>
          <a:bodyPr/>
          <a:lstStyle/>
          <a:p>
            <a:r>
              <a:rPr lang="es-ES"/>
              <a:t>Haga clic en el icono para agregar una imagen</a:t>
            </a:r>
            <a:endParaRPr lang="en-US" dirty="0"/>
          </a:p>
        </p:txBody>
      </p:sp>
      <p:sp>
        <p:nvSpPr>
          <p:cNvPr id="30" name="Text Placeholder 24"/>
          <p:cNvSpPr>
            <a:spLocks noGrp="1"/>
          </p:cNvSpPr>
          <p:nvPr>
            <p:ph type="body" sz="quarter" idx="18" hasCustomPrompt="1"/>
          </p:nvPr>
        </p:nvSpPr>
        <p:spPr>
          <a:xfrm>
            <a:off x="4724400" y="4130784"/>
            <a:ext cx="3008782" cy="494134"/>
          </a:xfrm>
        </p:spPr>
        <p:txBody>
          <a:bodyPr/>
          <a:lstStyle>
            <a:lvl1pPr algn="ctr">
              <a:defRPr sz="2400" b="1">
                <a:solidFill>
                  <a:schemeClr val="tx2"/>
                </a:solidFill>
              </a:defRPr>
            </a:lvl1pPr>
            <a:lvl2pPr algn="ctr">
              <a:defRPr/>
            </a:lvl2pPr>
            <a:lvl3pPr algn="ctr">
              <a:defRPr/>
            </a:lvl3pPr>
            <a:lvl4pPr algn="ctr">
              <a:defRPr/>
            </a:lvl4pPr>
            <a:lvl5pPr algn="ctr">
              <a:defRPr/>
            </a:lvl5pPr>
          </a:lstStyle>
          <a:p>
            <a:pPr lvl="0"/>
            <a:r>
              <a:rPr lang="en-US" dirty="0"/>
              <a:t>Investor B</a:t>
            </a:r>
          </a:p>
        </p:txBody>
      </p:sp>
      <p:sp>
        <p:nvSpPr>
          <p:cNvPr id="31" name="Text Placeholder 26"/>
          <p:cNvSpPr>
            <a:spLocks noGrp="1"/>
          </p:cNvSpPr>
          <p:nvPr>
            <p:ph type="body" sz="quarter" idx="19" hasCustomPrompt="1"/>
          </p:nvPr>
        </p:nvSpPr>
        <p:spPr>
          <a:xfrm>
            <a:off x="4752917" y="4859893"/>
            <a:ext cx="2980267" cy="999860"/>
          </a:xfrm>
        </p:spPr>
        <p:txBody>
          <a:bodyPr/>
          <a:lstStyle>
            <a:lvl1pPr algn="ctr">
              <a:defRPr/>
            </a:lvl1pPr>
          </a:lstStyle>
          <a:p>
            <a:pPr lvl="0"/>
            <a:r>
              <a:rPr lang="en-US" dirty="0"/>
              <a:t>Lorem Ipsum is simply dummy text of the printing and typesetting industry. Lorem Ipsum has been the industry's standard dummy text ever since the 1500s,</a:t>
            </a:r>
          </a:p>
        </p:txBody>
      </p:sp>
      <p:sp>
        <p:nvSpPr>
          <p:cNvPr id="32" name="Hexagon 31"/>
          <p:cNvSpPr/>
          <p:nvPr/>
        </p:nvSpPr>
        <p:spPr>
          <a:xfrm>
            <a:off x="8737345" y="1681686"/>
            <a:ext cx="2843533" cy="240570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33" name="Picture Placeholder 22"/>
          <p:cNvSpPr>
            <a:spLocks noGrp="1"/>
          </p:cNvSpPr>
          <p:nvPr>
            <p:ph type="pic" sz="quarter" idx="20"/>
          </p:nvPr>
        </p:nvSpPr>
        <p:spPr>
          <a:xfrm>
            <a:off x="8695605" y="1608032"/>
            <a:ext cx="2708275" cy="2377440"/>
          </a:xfrm>
          <a:prstGeom prst="hexagon">
            <a:avLst/>
          </a:prstGeom>
          <a:solidFill>
            <a:schemeClr val="bg1">
              <a:lumMod val="95000"/>
            </a:schemeClr>
          </a:solidFill>
        </p:spPr>
        <p:txBody>
          <a:bodyPr/>
          <a:lstStyle/>
          <a:p>
            <a:r>
              <a:rPr lang="es-ES"/>
              <a:t>Haga clic en el icono para agregar una imagen</a:t>
            </a:r>
            <a:endParaRPr lang="en-US" dirty="0"/>
          </a:p>
        </p:txBody>
      </p:sp>
      <p:sp>
        <p:nvSpPr>
          <p:cNvPr id="34" name="Text Placeholder 24"/>
          <p:cNvSpPr>
            <a:spLocks noGrp="1"/>
          </p:cNvSpPr>
          <p:nvPr>
            <p:ph type="body" sz="quarter" idx="21" hasCustomPrompt="1"/>
          </p:nvPr>
        </p:nvSpPr>
        <p:spPr>
          <a:xfrm>
            <a:off x="8572094" y="4535230"/>
            <a:ext cx="3008782" cy="494134"/>
          </a:xfrm>
        </p:spPr>
        <p:txBody>
          <a:bodyPr/>
          <a:lstStyle>
            <a:lvl1pPr algn="ctr">
              <a:defRPr sz="2400" b="1">
                <a:solidFill>
                  <a:schemeClr val="tx2"/>
                </a:solidFill>
              </a:defRPr>
            </a:lvl1pPr>
            <a:lvl2pPr algn="ctr">
              <a:defRPr/>
            </a:lvl2pPr>
            <a:lvl3pPr algn="ctr">
              <a:defRPr/>
            </a:lvl3pPr>
            <a:lvl4pPr algn="ctr">
              <a:defRPr/>
            </a:lvl4pPr>
            <a:lvl5pPr algn="ctr">
              <a:defRPr/>
            </a:lvl5pPr>
          </a:lstStyle>
          <a:p>
            <a:pPr lvl="0"/>
            <a:r>
              <a:rPr lang="en-US" dirty="0"/>
              <a:t>Investor C</a:t>
            </a:r>
          </a:p>
        </p:txBody>
      </p:sp>
      <p:sp>
        <p:nvSpPr>
          <p:cNvPr id="35" name="Text Placeholder 26"/>
          <p:cNvSpPr>
            <a:spLocks noGrp="1"/>
          </p:cNvSpPr>
          <p:nvPr>
            <p:ph type="body" sz="quarter" idx="22" hasCustomPrompt="1"/>
          </p:nvPr>
        </p:nvSpPr>
        <p:spPr>
          <a:xfrm>
            <a:off x="8600611" y="5264339"/>
            <a:ext cx="2980267" cy="999860"/>
          </a:xfrm>
        </p:spPr>
        <p:txBody>
          <a:bodyPr/>
          <a:lstStyle>
            <a:lvl1pPr algn="ctr">
              <a:defRPr/>
            </a:lvl1pPr>
          </a:lstStyle>
          <a:p>
            <a:pPr lvl="0"/>
            <a:r>
              <a:rPr lang="en-US" dirty="0"/>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40682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xEl>
                                              <p:pRg st="0" end="0"/>
                                            </p:txEl>
                                          </p:spTgt>
                                        </p:tgtEl>
                                        <p:attrNameLst>
                                          <p:attrName>style.visibility</p:attrName>
                                        </p:attrNameLst>
                                      </p:cBhvr>
                                      <p:to>
                                        <p:strVal val="visible"/>
                                      </p:to>
                                    </p:set>
                                    <p:animEffect transition="in" filter="fade">
                                      <p:cBhvr>
                                        <p:cTn id="24" dur="500"/>
                                        <p:tgtEl>
                                          <p:spTgt spid="25">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xEl>
                                              <p:pRg st="0" end="0"/>
                                            </p:txEl>
                                          </p:spTgt>
                                        </p:tgtEl>
                                        <p:attrNameLst>
                                          <p:attrName>style.visibility</p:attrName>
                                        </p:attrNameLst>
                                      </p:cBhvr>
                                      <p:to>
                                        <p:strVal val="visible"/>
                                      </p:to>
                                    </p:set>
                                    <p:animEffect transition="in" filter="fade">
                                      <p:cBhvr>
                                        <p:cTn id="27" dur="500"/>
                                        <p:tgtEl>
                                          <p:spTgt spid="2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0">
                                            <p:txEl>
                                              <p:pRg st="0" end="0"/>
                                            </p:txEl>
                                          </p:spTgt>
                                        </p:tgtEl>
                                        <p:attrNameLst>
                                          <p:attrName>style.visibility</p:attrName>
                                        </p:attrNameLst>
                                      </p:cBhvr>
                                      <p:to>
                                        <p:strVal val="visible"/>
                                      </p:to>
                                    </p:set>
                                    <p:animEffect transition="in" filter="fade">
                                      <p:cBhvr>
                                        <p:cTn id="40" dur="500"/>
                                        <p:tgtEl>
                                          <p:spTgt spid="30">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xEl>
                                              <p:pRg st="0" end="0"/>
                                            </p:txEl>
                                          </p:spTgt>
                                        </p:tgtEl>
                                        <p:attrNameLst>
                                          <p:attrName>style.visibility</p:attrName>
                                        </p:attrNameLst>
                                      </p:cBhvr>
                                      <p:to>
                                        <p:strVal val="visible"/>
                                      </p:to>
                                    </p:set>
                                    <p:animEffect transition="in" filter="fade">
                                      <p:cBhvr>
                                        <p:cTn id="43" dur="500"/>
                                        <p:tgtEl>
                                          <p:spTgt spid="31">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4">
                                            <p:txEl>
                                              <p:pRg st="0" end="0"/>
                                            </p:txEl>
                                          </p:spTgt>
                                        </p:tgtEl>
                                        <p:attrNameLst>
                                          <p:attrName>style.visibility</p:attrName>
                                        </p:attrNameLst>
                                      </p:cBhvr>
                                      <p:to>
                                        <p:strVal val="visible"/>
                                      </p:to>
                                    </p:set>
                                    <p:animEffect transition="in" filter="fade">
                                      <p:cBhvr>
                                        <p:cTn id="56" dur="500"/>
                                        <p:tgtEl>
                                          <p:spTgt spid="34">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xEl>
                                              <p:pRg st="0" end="0"/>
                                            </p:txEl>
                                          </p:spTgt>
                                        </p:tgtEl>
                                        <p:attrNameLst>
                                          <p:attrName>style.visibility</p:attrName>
                                        </p:attrNameLst>
                                      </p:cBhvr>
                                      <p:to>
                                        <p:strVal val="visible"/>
                                      </p:to>
                                    </p:set>
                                    <p:animEffect transition="in" filter="fade">
                                      <p:cBhvr>
                                        <p:cTn id="59"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animBg="1"/>
      <p:bldP spid="2" grpId="0"/>
      <p:bldP spid="8" grpId="0" build="p"/>
      <p:bldP spid="25" grpId="0" build="p">
        <p:tmplLst>
          <p:tmpl lvl="1">
            <p:tnLst>
              <p:par>
                <p:cTn presetID="10" presetClass="entr" presetSubtype="0" fill="hold" nodeType="click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7" grpId="0" build="p">
        <p:tmplLst>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P spid="29" grpId="0" animBg="1"/>
      <p:bldP spid="30" grpId="0" build="p">
        <p:tmplLst>
          <p:tmpl lvl="1">
            <p:tnLst>
              <p:par>
                <p:cTn presetID="10"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3" grpId="0" animBg="1"/>
      <p:bldP spid="34" grpId="0" build="p">
        <p:tmplLst>
          <p:tmpl lvl="1">
            <p:tnLst>
              <p:par>
                <p:cTn presetID="10" presetClass="entr" presetSubtype="0" fill="hold" nodeType="click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3_Title and Slid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7057296" y="1524144"/>
            <a:ext cx="4523581" cy="4523581"/>
          </a:xfrm>
          <a:prstGeom prst="flowChartConnector">
            <a:avLst/>
          </a:prstGeo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b="1"/>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92220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2_Title and Slide">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b="1">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9" name="Picture Placeholder 8"/>
          <p:cNvSpPr>
            <a:spLocks noGrp="1"/>
          </p:cNvSpPr>
          <p:nvPr>
            <p:ph type="pic" sz="quarter" idx="14"/>
          </p:nvPr>
        </p:nvSpPr>
        <p:spPr>
          <a:xfrm>
            <a:off x="0" y="0"/>
            <a:ext cx="12192000" cy="6858000"/>
          </a:xfrm>
          <a:solidFill>
            <a:schemeClr val="bg2">
              <a:alpha val="61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17110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_Title and Slid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a:xfrm>
            <a:off x="1" y="2"/>
            <a:ext cx="12246430" cy="4891316"/>
          </a:xfrm>
          <a:prstGeom prst="rect">
            <a:avLst/>
          </a:prstGeom>
          <a:solidFill>
            <a:schemeClr val="tx2">
              <a:lumMod val="5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 name="Title 1"/>
          <p:cNvSpPr>
            <a:spLocks noGrp="1"/>
          </p:cNvSpPr>
          <p:nvPr>
            <p:ph type="title"/>
          </p:nvPr>
        </p:nvSpPr>
        <p:spPr>
          <a:xfrm>
            <a:off x="628650" y="-158617"/>
            <a:ext cx="10972800" cy="1311128"/>
          </a:xfrm>
        </p:spPr>
        <p:txBody>
          <a:bodyPr/>
          <a:lstStyle>
            <a:lvl1pPr algn="r">
              <a:defRPr b="1">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3" name="Rectangle 2"/>
          <p:cNvSpPr/>
          <p:nvPr/>
        </p:nvSpPr>
        <p:spPr>
          <a:xfrm>
            <a:off x="0" y="4857751"/>
            <a:ext cx="12192000" cy="2003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 name="Rectangle 8">
            <a:extLst>
              <a:ext uri="{FF2B5EF4-FFF2-40B4-BE49-F238E27FC236}">
                <a16:creationId xmlns:a16="http://schemas.microsoft.com/office/drawing/2014/main" id="{7572F9FA-172D-45DC-BAFF-CE001C8309E1}"/>
              </a:ext>
            </a:extLst>
          </p:cNvPr>
          <p:cNvSpPr/>
          <p:nvPr userDrawn="1"/>
        </p:nvSpPr>
        <p:spPr>
          <a:xfrm>
            <a:off x="1" y="2"/>
            <a:ext cx="12246430" cy="4891316"/>
          </a:xfrm>
          <a:prstGeom prst="rect">
            <a:avLst/>
          </a:prstGeom>
          <a:solidFill>
            <a:schemeClr val="tx2">
              <a:lumMod val="5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Tree>
    <p:extLst>
      <p:ext uri="{BB962C8B-B14F-4D97-AF65-F5344CB8AC3E}">
        <p14:creationId xmlns:p14="http://schemas.microsoft.com/office/powerpoint/2010/main" val="297871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Left Title and Sl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168574" y="-228600"/>
            <a:ext cx="6271077" cy="7219950"/>
          </a:xfrm>
          <a:solidFill>
            <a:schemeClr val="accent1">
              <a:lumMod val="20000"/>
              <a:lumOff val="80000"/>
              <a:alpha val="61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8448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Our Bos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3211832" y="824728"/>
            <a:ext cx="5297989" cy="6007894"/>
          </a:xfrm>
        </p:spPr>
        <p:txBody>
          <a:bodyPr anchor="ctr" anchorCtr="0">
            <a:normAutofit/>
          </a:bodyPr>
          <a:lstStyle>
            <a:lvl1pPr>
              <a:defRPr sz="1800"/>
            </a:lvl1pPr>
          </a:lstStyle>
          <a:p>
            <a:r>
              <a:rPr lang="es-ES"/>
              <a:t>Haga clic en el icono para agregar una imagen</a:t>
            </a:r>
            <a:endParaRPr lang="en-US" dirty="0"/>
          </a:p>
        </p:txBody>
      </p:sp>
    </p:spTree>
    <p:extLst>
      <p:ext uri="{BB962C8B-B14F-4D97-AF65-F5344CB8AC3E}">
        <p14:creationId xmlns:p14="http://schemas.microsoft.com/office/powerpoint/2010/main" val="265913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14:presetBounceEnd="46667">
                                      <p:stCondLst>
                                        <p:cond delay="0"/>
                                      </p:stCondLst>
                                      <p:endCondLst>
                                        <p:cond evt="begin" delay="0">
                                          <p:tn val="14"/>
                                        </p:cond>
                                      </p:endCondLst>
                                      <p:childTnLst>
                                        <p:set>
                                          <p:cBhvr>
                                            <p:cTn id="15" dur="1" fill="hold">
                                              <p:stCondLst>
                                                <p:cond delay="0"/>
                                              </p:stCondLst>
                                            </p:cTn>
                                            <p:tgtEl>
                                              <p:spTgt spid="9"/>
                                            </p:tgtEl>
                                            <p:attrNameLst>
                                              <p:attrName>style.visibility</p:attrName>
                                            </p:attrNameLst>
                                          </p:cBhvr>
                                          <p:to>
                                            <p:strVal val="visible"/>
                                          </p:to>
                                        </p:set>
                                        <p:anim calcmode="lin" valueType="num" p14:bounceEnd="46667">
                                          <p:cBhvr additive="base">
                                            <p:cTn id="16" dur="750" fill="hold"/>
                                            <p:tgtEl>
                                              <p:spTgt spid="9"/>
                                            </p:tgtEl>
                                            <p:attrNameLst>
                                              <p:attrName>ppt_x</p:attrName>
                                            </p:attrNameLst>
                                          </p:cBhvr>
                                          <p:tavLst>
                                            <p:tav tm="0">
                                              <p:val>
                                                <p:strVal val="#ppt_x"/>
                                              </p:val>
                                            </p:tav>
                                            <p:tav tm="100000">
                                              <p:val>
                                                <p:strVal val="#ppt_x"/>
                                              </p:val>
                                            </p:tav>
                                          </p:tavLst>
                                        </p:anim>
                                        <p:anim calcmode="lin" valueType="num" p14:bounceEnd="46667">
                                          <p:cBhvr additive="base">
                                            <p:cTn id="17"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p:bldLst>
      </p:timing>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op Managers">
    <p:spTree>
      <p:nvGrpSpPr>
        <p:cNvPr id="1" name=""/>
        <p:cNvGrpSpPr/>
        <p:nvPr/>
      </p:nvGrpSpPr>
      <p:grpSpPr>
        <a:xfrm>
          <a:off x="0" y="0"/>
          <a:ext cx="0" cy="0"/>
          <a:chOff x="0" y="0"/>
          <a:chExt cx="0" cy="0"/>
        </a:xfrm>
      </p:grpSpPr>
      <p:sp>
        <p:nvSpPr>
          <p:cNvPr id="7" name="Text Placeholder 6"/>
          <p:cNvSpPr>
            <a:spLocks noGrp="1"/>
          </p:cNvSpPr>
          <p:nvPr>
            <p:ph type="body" sz="quarter" idx="18" hasCustomPrompt="1"/>
          </p:nvPr>
        </p:nvSpPr>
        <p:spPr>
          <a:xfrm>
            <a:off x="621507" y="1244919"/>
            <a:ext cx="2235994" cy="388461"/>
          </a:xfrm>
        </p:spPr>
        <p:txBody>
          <a:bodyPr>
            <a:noAutofit/>
          </a:bodyPr>
          <a:lstStyle>
            <a:lvl1pPr>
              <a:defRPr sz="2200" b="1">
                <a:solidFill>
                  <a:schemeClr val="accent1"/>
                </a:solidFill>
              </a:defRPr>
            </a:lvl1pPr>
          </a:lstStyle>
          <a:p>
            <a:pPr lvl="0"/>
            <a:r>
              <a:rPr lang="en-US" dirty="0"/>
              <a:t>Write Name</a:t>
            </a:r>
          </a:p>
        </p:txBody>
      </p:sp>
      <p:sp>
        <p:nvSpPr>
          <p:cNvPr id="21" name="Text Placeholder 20"/>
          <p:cNvSpPr>
            <a:spLocks noGrp="1"/>
          </p:cNvSpPr>
          <p:nvPr>
            <p:ph type="body" sz="quarter" idx="19" hasCustomPrompt="1"/>
          </p:nvPr>
        </p:nvSpPr>
        <p:spPr>
          <a:xfrm>
            <a:off x="624349" y="1633379"/>
            <a:ext cx="1785144" cy="262732"/>
          </a:xfrm>
        </p:spPr>
        <p:txBody>
          <a:bodyPr/>
          <a:lstStyle>
            <a:lvl1pPr>
              <a:defRPr i="1"/>
            </a:lvl1pPr>
          </a:lstStyle>
          <a:p>
            <a:pPr lvl="0"/>
            <a:r>
              <a:rPr lang="en-US" dirty="0"/>
              <a:t>Head of Design - CEO</a:t>
            </a:r>
          </a:p>
        </p:txBody>
      </p:sp>
      <p:sp>
        <p:nvSpPr>
          <p:cNvPr id="13" name="Picture Placeholder 8"/>
          <p:cNvSpPr>
            <a:spLocks noGrp="1"/>
          </p:cNvSpPr>
          <p:nvPr>
            <p:ph type="pic" sz="quarter" idx="15"/>
          </p:nvPr>
        </p:nvSpPr>
        <p:spPr>
          <a:xfrm>
            <a:off x="3713426" y="4620341"/>
            <a:ext cx="1691640" cy="1691640"/>
          </a:xfrm>
          <a:prstGeom prst="flowChartConnector">
            <a:avLst/>
          </a:prstGeom>
          <a:noFill/>
          <a:ln w="57150">
            <a:solidFill>
              <a:schemeClr val="accent2"/>
            </a:solidFill>
          </a:ln>
        </p:spPr>
        <p:txBody>
          <a:bodyPr/>
          <a:lstStyle/>
          <a:p>
            <a:r>
              <a:rPr lang="es-ES"/>
              <a:t>Haga clic en el icono para agregar una imagen</a:t>
            </a:r>
            <a:endParaRPr lang="en-US" dirty="0"/>
          </a:p>
        </p:txBody>
      </p:sp>
      <p:sp>
        <p:nvSpPr>
          <p:cNvPr id="14" name="Picture Placeholder 8"/>
          <p:cNvSpPr>
            <a:spLocks noGrp="1"/>
          </p:cNvSpPr>
          <p:nvPr>
            <p:ph type="pic" sz="quarter" idx="16"/>
          </p:nvPr>
        </p:nvSpPr>
        <p:spPr>
          <a:xfrm>
            <a:off x="6637216" y="1896110"/>
            <a:ext cx="1691640" cy="1691640"/>
          </a:xfrm>
          <a:prstGeom prst="flowChartConnector">
            <a:avLst/>
          </a:prstGeom>
          <a:noFill/>
          <a:ln w="57150">
            <a:solidFill>
              <a:schemeClr val="accent3"/>
            </a:solidFill>
          </a:ln>
        </p:spPr>
        <p:txBody>
          <a:bodyPr/>
          <a:lstStyle/>
          <a:p>
            <a:r>
              <a:rPr lang="es-ES"/>
              <a:t>Haga clic en el icono para agregar una imagen</a:t>
            </a:r>
            <a:endParaRPr lang="en-US" dirty="0"/>
          </a:p>
        </p:txBody>
      </p:sp>
      <p:sp>
        <p:nvSpPr>
          <p:cNvPr id="15" name="Picture Placeholder 8"/>
          <p:cNvSpPr>
            <a:spLocks noGrp="1"/>
          </p:cNvSpPr>
          <p:nvPr>
            <p:ph type="pic" sz="quarter" idx="17"/>
          </p:nvPr>
        </p:nvSpPr>
        <p:spPr>
          <a:xfrm>
            <a:off x="6630959" y="4620341"/>
            <a:ext cx="1691640" cy="1691640"/>
          </a:xfrm>
          <a:prstGeom prst="flowChartConnector">
            <a:avLst/>
          </a:prstGeom>
          <a:noFill/>
          <a:ln w="57150">
            <a:solidFill>
              <a:schemeClr val="accent4"/>
            </a:solidFill>
          </a:ln>
        </p:spPr>
        <p:txBody>
          <a:bodyPr/>
          <a:lstStyle/>
          <a:p>
            <a:r>
              <a:rPr lang="es-ES"/>
              <a:t>Haga clic en el icono para agregar una imagen</a:t>
            </a:r>
            <a:endParaRPr lang="en-US" dirty="0"/>
          </a:p>
        </p:txBody>
      </p:sp>
      <p:sp>
        <p:nvSpPr>
          <p:cNvPr id="9" name="Picture Placeholder 8"/>
          <p:cNvSpPr>
            <a:spLocks noGrp="1"/>
          </p:cNvSpPr>
          <p:nvPr>
            <p:ph type="pic" sz="quarter" idx="14"/>
          </p:nvPr>
        </p:nvSpPr>
        <p:spPr>
          <a:xfrm>
            <a:off x="3703440" y="1896110"/>
            <a:ext cx="1691640" cy="1691640"/>
          </a:xfrm>
          <a:prstGeom prst="flowChartConnector">
            <a:avLst/>
          </a:prstGeom>
          <a:noFill/>
          <a:ln w="57150">
            <a:solidFill>
              <a:schemeClr val="accent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2" name="Text Placeholder 6"/>
          <p:cNvSpPr>
            <a:spLocks noGrp="1"/>
          </p:cNvSpPr>
          <p:nvPr>
            <p:ph type="body" sz="quarter" idx="20" hasCustomPrompt="1"/>
          </p:nvPr>
        </p:nvSpPr>
        <p:spPr>
          <a:xfrm>
            <a:off x="621507" y="4100515"/>
            <a:ext cx="2235994" cy="388461"/>
          </a:xfrm>
        </p:spPr>
        <p:txBody>
          <a:bodyPr>
            <a:noAutofit/>
          </a:bodyPr>
          <a:lstStyle>
            <a:lvl1pPr>
              <a:defRPr sz="2200" b="1">
                <a:solidFill>
                  <a:schemeClr val="accent2"/>
                </a:solidFill>
              </a:defRPr>
            </a:lvl1pPr>
          </a:lstStyle>
          <a:p>
            <a:pPr lvl="0"/>
            <a:r>
              <a:rPr lang="en-US" dirty="0"/>
              <a:t>Write Name</a:t>
            </a:r>
          </a:p>
        </p:txBody>
      </p:sp>
      <p:sp>
        <p:nvSpPr>
          <p:cNvPr id="23" name="Text Placeholder 20"/>
          <p:cNvSpPr>
            <a:spLocks noGrp="1"/>
          </p:cNvSpPr>
          <p:nvPr>
            <p:ph type="body" sz="quarter" idx="21" hasCustomPrompt="1"/>
          </p:nvPr>
        </p:nvSpPr>
        <p:spPr>
          <a:xfrm>
            <a:off x="624349" y="4488975"/>
            <a:ext cx="1785144" cy="262732"/>
          </a:xfrm>
        </p:spPr>
        <p:txBody>
          <a:bodyPr/>
          <a:lstStyle>
            <a:lvl1pPr>
              <a:defRPr i="1"/>
            </a:lvl1pPr>
          </a:lstStyle>
          <a:p>
            <a:pPr lvl="0"/>
            <a:r>
              <a:rPr lang="en-US" dirty="0"/>
              <a:t>Head of Design - CEO</a:t>
            </a:r>
          </a:p>
        </p:txBody>
      </p:sp>
      <p:sp>
        <p:nvSpPr>
          <p:cNvPr id="24" name="Text Placeholder 6"/>
          <p:cNvSpPr>
            <a:spLocks noGrp="1"/>
          </p:cNvSpPr>
          <p:nvPr>
            <p:ph type="body" sz="quarter" idx="22" hasCustomPrompt="1"/>
          </p:nvPr>
        </p:nvSpPr>
        <p:spPr>
          <a:xfrm>
            <a:off x="8589896" y="1244919"/>
            <a:ext cx="2235994" cy="388461"/>
          </a:xfrm>
        </p:spPr>
        <p:txBody>
          <a:bodyPr>
            <a:noAutofit/>
          </a:bodyPr>
          <a:lstStyle>
            <a:lvl1pPr>
              <a:defRPr sz="2200" b="1">
                <a:solidFill>
                  <a:schemeClr val="accent3"/>
                </a:solidFill>
              </a:defRPr>
            </a:lvl1pPr>
          </a:lstStyle>
          <a:p>
            <a:pPr lvl="0"/>
            <a:r>
              <a:rPr lang="en-US" dirty="0"/>
              <a:t>Write Name</a:t>
            </a:r>
          </a:p>
        </p:txBody>
      </p:sp>
      <p:sp>
        <p:nvSpPr>
          <p:cNvPr id="25" name="Text Placeholder 20"/>
          <p:cNvSpPr>
            <a:spLocks noGrp="1"/>
          </p:cNvSpPr>
          <p:nvPr>
            <p:ph type="body" sz="quarter" idx="23" hasCustomPrompt="1"/>
          </p:nvPr>
        </p:nvSpPr>
        <p:spPr>
          <a:xfrm>
            <a:off x="8592738" y="1633379"/>
            <a:ext cx="1785144" cy="262732"/>
          </a:xfrm>
        </p:spPr>
        <p:txBody>
          <a:bodyPr/>
          <a:lstStyle>
            <a:lvl1pPr>
              <a:defRPr i="1"/>
            </a:lvl1pPr>
          </a:lstStyle>
          <a:p>
            <a:pPr lvl="0"/>
            <a:r>
              <a:rPr lang="en-US" dirty="0"/>
              <a:t>Head of Design - CEO</a:t>
            </a:r>
          </a:p>
        </p:txBody>
      </p:sp>
      <p:sp>
        <p:nvSpPr>
          <p:cNvPr id="26" name="Text Placeholder 6"/>
          <p:cNvSpPr>
            <a:spLocks noGrp="1"/>
          </p:cNvSpPr>
          <p:nvPr>
            <p:ph type="body" sz="quarter" idx="24" hasCustomPrompt="1"/>
          </p:nvPr>
        </p:nvSpPr>
        <p:spPr>
          <a:xfrm>
            <a:off x="8577989" y="4100515"/>
            <a:ext cx="2235994" cy="388461"/>
          </a:xfrm>
        </p:spPr>
        <p:txBody>
          <a:bodyPr>
            <a:noAutofit/>
          </a:bodyPr>
          <a:lstStyle>
            <a:lvl1pPr>
              <a:defRPr sz="2200" b="1">
                <a:solidFill>
                  <a:schemeClr val="accent4"/>
                </a:solidFill>
              </a:defRPr>
            </a:lvl1pPr>
          </a:lstStyle>
          <a:p>
            <a:pPr lvl="0"/>
            <a:r>
              <a:rPr lang="en-US" dirty="0"/>
              <a:t>Write Name</a:t>
            </a:r>
          </a:p>
        </p:txBody>
      </p:sp>
      <p:sp>
        <p:nvSpPr>
          <p:cNvPr id="27" name="Text Placeholder 20"/>
          <p:cNvSpPr>
            <a:spLocks noGrp="1"/>
          </p:cNvSpPr>
          <p:nvPr>
            <p:ph type="body" sz="quarter" idx="25" hasCustomPrompt="1"/>
          </p:nvPr>
        </p:nvSpPr>
        <p:spPr>
          <a:xfrm>
            <a:off x="8580831" y="4488975"/>
            <a:ext cx="1785144" cy="262732"/>
          </a:xfrm>
        </p:spPr>
        <p:txBody>
          <a:bodyPr/>
          <a:lstStyle>
            <a:lvl1pPr>
              <a:defRPr i="1"/>
            </a:lvl1pPr>
          </a:lstStyle>
          <a:p>
            <a:pPr lvl="0"/>
            <a:r>
              <a:rPr lang="en-US" dirty="0"/>
              <a:t>Head of Design - CEO</a:t>
            </a:r>
          </a:p>
        </p:txBody>
      </p:sp>
    </p:spTree>
    <p:extLst>
      <p:ext uri="{BB962C8B-B14F-4D97-AF65-F5344CB8AC3E}">
        <p14:creationId xmlns:p14="http://schemas.microsoft.com/office/powerpoint/2010/main" val="147951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14:presetBounceEnd="52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52000">
                                          <p:cBhvr additive="base">
                                            <p:cTn id="16" dur="10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17"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Effect transition="in" filter="fade">
                                          <p:cBhvr>
                                            <p:cTn id="25" dur="500"/>
                                            <p:tgtEl>
                                              <p:spTgt spid="2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14:presetBounceEnd="52000">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14:bounceEnd="52000">
                                          <p:cBhvr additive="base">
                                            <p:cTn id="30" dur="1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31"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xEl>
                                                  <p:pRg st="0" end="0"/>
                                                </p:txEl>
                                              </p:spTgt>
                                            </p:tgtEl>
                                            <p:attrNameLst>
                                              <p:attrName>style.visibility</p:attrName>
                                            </p:attrNameLst>
                                          </p:cBhvr>
                                          <p:to>
                                            <p:strVal val="visible"/>
                                          </p:to>
                                        </p:set>
                                        <p:animEffect transition="in" filter="fade">
                                          <p:cBhvr>
                                            <p:cTn id="36" dur="500"/>
                                            <p:tgtEl>
                                              <p:spTgt spid="22">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500"/>
                                            <p:tgtEl>
                                              <p:spTgt spid="2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14:presetBounceEnd="52000">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14:bounceEnd="52000">
                                          <p:cBhvr additive="base">
                                            <p:cTn id="44" dur="1000" fill="hold"/>
                                            <p:tgtEl>
                                              <p:spTgt spid="14"/>
                                            </p:tgtEl>
                                            <p:attrNameLst>
                                              <p:attrName>ppt_x</p:attrName>
                                            </p:attrNameLst>
                                          </p:cBhvr>
                                          <p:tavLst>
                                            <p:tav tm="0">
                                              <p:val>
                                                <p:strVal val="#ppt_x"/>
                                              </p:val>
                                            </p:tav>
                                            <p:tav tm="100000">
                                              <p:val>
                                                <p:strVal val="#ppt_x"/>
                                              </p:val>
                                            </p:tav>
                                          </p:tavLst>
                                        </p:anim>
                                        <p:anim calcmode="lin" valueType="num" p14:bounceEnd="52000">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500"/>
                                            <p:tgtEl>
                                              <p:spTgt spid="24">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fade">
                                          <p:cBhvr>
                                            <p:cTn id="53" dur="500"/>
                                            <p:tgtEl>
                                              <p:spTgt spid="25">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14:presetBounceEnd="52000">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14:bounceEnd="52000">
                                          <p:cBhvr additive="base">
                                            <p:cTn id="58" dur="1000" fill="hold"/>
                                            <p:tgtEl>
                                              <p:spTgt spid="15"/>
                                            </p:tgtEl>
                                            <p:attrNameLst>
                                              <p:attrName>ppt_x</p:attrName>
                                            </p:attrNameLst>
                                          </p:cBhvr>
                                          <p:tavLst>
                                            <p:tav tm="0">
                                              <p:val>
                                                <p:strVal val="#ppt_x"/>
                                              </p:val>
                                            </p:tav>
                                            <p:tav tm="100000">
                                              <p:val>
                                                <p:strVal val="#ppt_x"/>
                                              </p:val>
                                            </p:tav>
                                          </p:tavLst>
                                        </p:anim>
                                        <p:anim calcmode="lin" valueType="num" p14:bounceEnd="52000">
                                          <p:cBhvr additive="base">
                                            <p:cTn id="59"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xEl>
                                                  <p:pRg st="0" end="0"/>
                                                </p:txEl>
                                              </p:spTgt>
                                            </p:tgtEl>
                                            <p:attrNameLst>
                                              <p:attrName>style.visibility</p:attrName>
                                            </p:attrNameLst>
                                          </p:cBhvr>
                                          <p:to>
                                            <p:strVal val="visible"/>
                                          </p:to>
                                        </p:set>
                                        <p:animEffect transition="in" filter="fade">
                                          <p:cBhvr>
                                            <p:cTn id="64" dur="500"/>
                                            <p:tgtEl>
                                              <p:spTgt spid="26">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xEl>
                                                  <p:pRg st="0" end="0"/>
                                                </p:txEl>
                                              </p:spTgt>
                                            </p:tgtEl>
                                            <p:attrNameLst>
                                              <p:attrName>style.visibility</p:attrName>
                                            </p:attrNameLst>
                                          </p:cBhvr>
                                          <p:to>
                                            <p:strVal val="visible"/>
                                          </p:to>
                                        </p:set>
                                        <p:animEffect transition="in" filter="fade">
                                          <p:cBhvr>
                                            <p:cTn id="6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P spid="14" grpId="0" animBg="1"/>
          <p:bldP spid="15" grpId="0" animBg="1"/>
          <p:bldP spid="9" grpId="0" animBg="1"/>
          <p:bldP spid="2" grpId="0"/>
          <p:bldP spid="8" grpId="0" build="p"/>
          <p:bldP spid="22" grpId="0" build="p">
            <p:tmplLst>
              <p:tmpl lvl="1">
                <p:tnLst>
                  <p:par>
                    <p:cTn presetID="10" presetClass="entr" presetSubtype="0" fill="hold" nodeType="click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click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click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Effect transition="in" filter="fade">
                                          <p:cBhvr>
                                            <p:cTn id="25" dur="500"/>
                                            <p:tgtEl>
                                              <p:spTgt spid="2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000" fill="hold"/>
                                            <p:tgtEl>
                                              <p:spTgt spid="13"/>
                                            </p:tgtEl>
                                            <p:attrNameLst>
                                              <p:attrName>ppt_x</p:attrName>
                                            </p:attrNameLst>
                                          </p:cBhvr>
                                          <p:tavLst>
                                            <p:tav tm="0">
                                              <p:val>
                                                <p:strVal val="#ppt_x"/>
                                              </p:val>
                                            </p:tav>
                                            <p:tav tm="100000">
                                              <p:val>
                                                <p:strVal val="#ppt_x"/>
                                              </p:val>
                                            </p:tav>
                                          </p:tavLst>
                                        </p:anim>
                                        <p:anim calcmode="lin" valueType="num">
                                          <p:cBhvr additive="base">
                                            <p:cTn id="31"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xEl>
                                                  <p:pRg st="0" end="0"/>
                                                </p:txEl>
                                              </p:spTgt>
                                            </p:tgtEl>
                                            <p:attrNameLst>
                                              <p:attrName>style.visibility</p:attrName>
                                            </p:attrNameLst>
                                          </p:cBhvr>
                                          <p:to>
                                            <p:strVal val="visible"/>
                                          </p:to>
                                        </p:set>
                                        <p:animEffect transition="in" filter="fade">
                                          <p:cBhvr>
                                            <p:cTn id="36" dur="500"/>
                                            <p:tgtEl>
                                              <p:spTgt spid="22">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fade">
                                          <p:cBhvr>
                                            <p:cTn id="39" dur="500"/>
                                            <p:tgtEl>
                                              <p:spTgt spid="2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ppt_x"/>
                                              </p:val>
                                            </p:tav>
                                            <p:tav tm="100000">
                                              <p:val>
                                                <p:strVal val="#ppt_x"/>
                                              </p:val>
                                            </p:tav>
                                          </p:tavLst>
                                        </p:anim>
                                        <p:anim calcmode="lin" valueType="num">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500"/>
                                            <p:tgtEl>
                                              <p:spTgt spid="24">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fade">
                                          <p:cBhvr>
                                            <p:cTn id="53" dur="500"/>
                                            <p:tgtEl>
                                              <p:spTgt spid="25">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1000" fill="hold"/>
                                            <p:tgtEl>
                                              <p:spTgt spid="15"/>
                                            </p:tgtEl>
                                            <p:attrNameLst>
                                              <p:attrName>ppt_x</p:attrName>
                                            </p:attrNameLst>
                                          </p:cBhvr>
                                          <p:tavLst>
                                            <p:tav tm="0">
                                              <p:val>
                                                <p:strVal val="#ppt_x"/>
                                              </p:val>
                                            </p:tav>
                                            <p:tav tm="100000">
                                              <p:val>
                                                <p:strVal val="#ppt_x"/>
                                              </p:val>
                                            </p:tav>
                                          </p:tavLst>
                                        </p:anim>
                                        <p:anim calcmode="lin" valueType="num">
                                          <p:cBhvr additive="base">
                                            <p:cTn id="59"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xEl>
                                                  <p:pRg st="0" end="0"/>
                                                </p:txEl>
                                              </p:spTgt>
                                            </p:tgtEl>
                                            <p:attrNameLst>
                                              <p:attrName>style.visibility</p:attrName>
                                            </p:attrNameLst>
                                          </p:cBhvr>
                                          <p:to>
                                            <p:strVal val="visible"/>
                                          </p:to>
                                        </p:set>
                                        <p:animEffect transition="in" filter="fade">
                                          <p:cBhvr>
                                            <p:cTn id="64" dur="500"/>
                                            <p:tgtEl>
                                              <p:spTgt spid="26">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xEl>
                                                  <p:pRg st="0" end="0"/>
                                                </p:txEl>
                                              </p:spTgt>
                                            </p:tgtEl>
                                            <p:attrNameLst>
                                              <p:attrName>style.visibility</p:attrName>
                                            </p:attrNameLst>
                                          </p:cBhvr>
                                          <p:to>
                                            <p:strVal val="visible"/>
                                          </p:to>
                                        </p:set>
                                        <p:animEffect transition="in" filter="fade">
                                          <p:cBhvr>
                                            <p:cTn id="6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P spid="14" grpId="0" animBg="1"/>
          <p:bldP spid="15" grpId="0" animBg="1"/>
          <p:bldP spid="9" grpId="0" animBg="1"/>
          <p:bldP spid="2" grpId="0"/>
          <p:bldP spid="8" grpId="0" build="p"/>
          <p:bldP spid="22" grpId="0" build="p">
            <p:tmplLst>
              <p:tmpl lvl="1">
                <p:tnLst>
                  <p:par>
                    <p:cTn presetID="10" presetClass="entr" presetSubtype="0" fill="hold" nodeType="click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click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click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Lst>
      </p:timing>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eam Info with Image">
    <p:spTree>
      <p:nvGrpSpPr>
        <p:cNvPr id="1" name=""/>
        <p:cNvGrpSpPr/>
        <p:nvPr/>
      </p:nvGrpSpPr>
      <p:grpSpPr>
        <a:xfrm>
          <a:off x="0" y="0"/>
          <a:ext cx="0" cy="0"/>
          <a:chOff x="0" y="0"/>
          <a:chExt cx="0" cy="0"/>
        </a:xfrm>
      </p:grpSpPr>
      <p:sp>
        <p:nvSpPr>
          <p:cNvPr id="53" name="Picture Placeholder 52"/>
          <p:cNvSpPr>
            <a:spLocks noGrp="1"/>
          </p:cNvSpPr>
          <p:nvPr>
            <p:ph type="pic" sz="quarter" idx="14"/>
          </p:nvPr>
        </p:nvSpPr>
        <p:spPr>
          <a:xfrm>
            <a:off x="967643" y="1473994"/>
            <a:ext cx="2560322" cy="2642394"/>
          </a:xfrm>
        </p:spPr>
        <p:txBody>
          <a:bodyPr/>
          <a:lstStyle/>
          <a:p>
            <a:r>
              <a:rPr lang="es-ES"/>
              <a:t>Haga clic en el icono para agregar una imagen</a:t>
            </a:r>
            <a:endParaRPr lang="en-US" dirty="0"/>
          </a:p>
        </p:txBody>
      </p:sp>
      <p:sp>
        <p:nvSpPr>
          <p:cNvPr id="58" name="Picture Placeholder 52"/>
          <p:cNvSpPr>
            <a:spLocks noGrp="1"/>
          </p:cNvSpPr>
          <p:nvPr>
            <p:ph type="pic" sz="quarter" idx="18"/>
          </p:nvPr>
        </p:nvSpPr>
        <p:spPr>
          <a:xfrm>
            <a:off x="4800356" y="1473994"/>
            <a:ext cx="2560322" cy="2642394"/>
          </a:xfrm>
        </p:spPr>
        <p:txBody>
          <a:bodyPr/>
          <a:lstStyle/>
          <a:p>
            <a:r>
              <a:rPr lang="es-ES"/>
              <a:t>Haga clic en el icono para agregar una imagen</a:t>
            </a:r>
            <a:endParaRPr lang="en-US" dirty="0"/>
          </a:p>
        </p:txBody>
      </p:sp>
      <p:sp>
        <p:nvSpPr>
          <p:cNvPr id="72" name="Picture Placeholder 52"/>
          <p:cNvSpPr>
            <a:spLocks noGrp="1"/>
          </p:cNvSpPr>
          <p:nvPr>
            <p:ph type="pic" sz="quarter" idx="22"/>
          </p:nvPr>
        </p:nvSpPr>
        <p:spPr>
          <a:xfrm>
            <a:off x="8633068" y="1473994"/>
            <a:ext cx="2560322" cy="2642394"/>
          </a:xfrm>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55" name="Text Placeholder 54"/>
          <p:cNvSpPr>
            <a:spLocks noGrp="1"/>
          </p:cNvSpPr>
          <p:nvPr>
            <p:ph type="body" sz="quarter" idx="15" hasCustomPrompt="1"/>
          </p:nvPr>
        </p:nvSpPr>
        <p:spPr>
          <a:xfrm>
            <a:off x="555927" y="4157340"/>
            <a:ext cx="3383757" cy="287279"/>
          </a:xfrm>
        </p:spPr>
        <p:txBody>
          <a:bodyPr>
            <a:normAutofit/>
          </a:bodyPr>
          <a:lstStyle>
            <a:lvl1pPr algn="ctr">
              <a:defRPr sz="1600" b="1" baseline="0">
                <a:solidFill>
                  <a:schemeClr val="accent1"/>
                </a:solidFill>
              </a:defRPr>
            </a:lvl1pPr>
          </a:lstStyle>
          <a:p>
            <a:pPr lvl="0"/>
            <a:r>
              <a:rPr lang="en-US" dirty="0"/>
              <a:t>Edit Your Name</a:t>
            </a:r>
          </a:p>
        </p:txBody>
      </p:sp>
      <p:sp>
        <p:nvSpPr>
          <p:cNvPr id="56" name="Text Placeholder 54"/>
          <p:cNvSpPr>
            <a:spLocks noGrp="1"/>
          </p:cNvSpPr>
          <p:nvPr>
            <p:ph type="body" sz="quarter" idx="16" hasCustomPrompt="1"/>
          </p:nvPr>
        </p:nvSpPr>
        <p:spPr>
          <a:xfrm>
            <a:off x="555927" y="4451122"/>
            <a:ext cx="3383757" cy="307456"/>
          </a:xfrm>
        </p:spPr>
        <p:txBody>
          <a:bodyPr>
            <a:spAutoFit/>
          </a:bodyPr>
          <a:lstStyle>
            <a:lvl1pPr algn="ctr">
              <a:defRPr sz="1200" b="0" i="1" baseline="0">
                <a:solidFill>
                  <a:schemeClr val="accent1"/>
                </a:solidFill>
              </a:defRPr>
            </a:lvl1pPr>
          </a:lstStyle>
          <a:p>
            <a:pPr lvl="0"/>
            <a:r>
              <a:rPr lang="en-US" dirty="0"/>
              <a:t>Edit Your Name</a:t>
            </a:r>
          </a:p>
        </p:txBody>
      </p:sp>
      <p:sp>
        <p:nvSpPr>
          <p:cNvPr id="57" name="Text Placeholder 54"/>
          <p:cNvSpPr>
            <a:spLocks noGrp="1"/>
          </p:cNvSpPr>
          <p:nvPr>
            <p:ph type="body" sz="quarter" idx="17" hasCustomPrompt="1"/>
          </p:nvPr>
        </p:nvSpPr>
        <p:spPr>
          <a:xfrm>
            <a:off x="555927" y="5044542"/>
            <a:ext cx="3383757" cy="1041405"/>
          </a:xfrm>
        </p:spPr>
        <p:txBody>
          <a:bodyPr>
            <a:normAutofit/>
          </a:bodyPr>
          <a:lstStyle>
            <a:lvl1pPr algn="ctr">
              <a:defRPr sz="1200" b="0" baseline="0">
                <a:solidFill>
                  <a:schemeClr val="accent1"/>
                </a:solidFill>
              </a:defRPr>
            </a:lvl1pPr>
            <a:lvl2pPr marL="0" algn="ctr">
              <a:lnSpc>
                <a:spcPct val="150000"/>
              </a:lnSpc>
              <a:spcBef>
                <a:spcPts val="1000"/>
              </a:spcBef>
              <a:spcAft>
                <a:spcPts val="600"/>
              </a:spcAft>
              <a:defRPr/>
            </a:lvl2pPr>
          </a:lstStyle>
          <a:p>
            <a:pPr marL="0" lvl="1" algn="ctr">
              <a:lnSpc>
                <a:spcPct val="150000"/>
              </a:lnSpc>
              <a:spcBef>
                <a:spcPts val="1000"/>
              </a:spcBef>
              <a:spcAft>
                <a:spcPts val="600"/>
              </a:spcAft>
            </a:pPr>
            <a:r>
              <a:rPr lang="en-US" sz="1100" b="1" dirty="0"/>
              <a:t>Lorem Ipsum</a:t>
            </a:r>
            <a:r>
              <a:rPr lang="en-US" sz="1100" dirty="0"/>
              <a:t> is simply dummy text of the printing and typesetting industry. Lorem Ipsum has been the industry's standard dummy text ever since the 1500s</a:t>
            </a:r>
          </a:p>
        </p:txBody>
      </p:sp>
      <p:sp>
        <p:nvSpPr>
          <p:cNvPr id="69" name="Text Placeholder 54"/>
          <p:cNvSpPr>
            <a:spLocks noGrp="1"/>
          </p:cNvSpPr>
          <p:nvPr>
            <p:ph type="body" sz="quarter" idx="19" hasCustomPrompt="1"/>
          </p:nvPr>
        </p:nvSpPr>
        <p:spPr>
          <a:xfrm>
            <a:off x="4388640" y="4157340"/>
            <a:ext cx="3383757" cy="287279"/>
          </a:xfrm>
        </p:spPr>
        <p:txBody>
          <a:bodyPr>
            <a:normAutofit/>
          </a:bodyPr>
          <a:lstStyle>
            <a:lvl1pPr algn="ctr">
              <a:defRPr sz="1600" b="1" baseline="0">
                <a:solidFill>
                  <a:schemeClr val="accent2"/>
                </a:solidFill>
              </a:defRPr>
            </a:lvl1pPr>
          </a:lstStyle>
          <a:p>
            <a:pPr lvl="0"/>
            <a:r>
              <a:rPr lang="en-US" dirty="0"/>
              <a:t>Edit Your Name</a:t>
            </a:r>
          </a:p>
        </p:txBody>
      </p:sp>
      <p:sp>
        <p:nvSpPr>
          <p:cNvPr id="70" name="Text Placeholder 54"/>
          <p:cNvSpPr>
            <a:spLocks noGrp="1"/>
          </p:cNvSpPr>
          <p:nvPr>
            <p:ph type="body" sz="quarter" idx="20" hasCustomPrompt="1"/>
          </p:nvPr>
        </p:nvSpPr>
        <p:spPr>
          <a:xfrm>
            <a:off x="4388640" y="4451122"/>
            <a:ext cx="3383757" cy="307456"/>
          </a:xfrm>
        </p:spPr>
        <p:txBody>
          <a:bodyPr>
            <a:spAutoFit/>
          </a:bodyPr>
          <a:lstStyle>
            <a:lvl1pPr algn="ctr">
              <a:defRPr sz="1200" b="0" i="1" baseline="0">
                <a:solidFill>
                  <a:schemeClr val="accent2"/>
                </a:solidFill>
              </a:defRPr>
            </a:lvl1pPr>
          </a:lstStyle>
          <a:p>
            <a:pPr lvl="0"/>
            <a:r>
              <a:rPr lang="en-US" dirty="0"/>
              <a:t>Edit Your Name</a:t>
            </a:r>
          </a:p>
        </p:txBody>
      </p:sp>
      <p:sp>
        <p:nvSpPr>
          <p:cNvPr id="71" name="Text Placeholder 54"/>
          <p:cNvSpPr>
            <a:spLocks noGrp="1"/>
          </p:cNvSpPr>
          <p:nvPr>
            <p:ph type="body" sz="quarter" idx="21" hasCustomPrompt="1"/>
          </p:nvPr>
        </p:nvSpPr>
        <p:spPr>
          <a:xfrm>
            <a:off x="4388640" y="5044542"/>
            <a:ext cx="3383757" cy="1041405"/>
          </a:xfrm>
        </p:spPr>
        <p:txBody>
          <a:bodyPr>
            <a:normAutofit/>
          </a:bodyPr>
          <a:lstStyle>
            <a:lvl1pPr algn="ctr">
              <a:defRPr sz="1200" b="0" baseline="0">
                <a:solidFill>
                  <a:schemeClr val="accent1"/>
                </a:solidFill>
              </a:defRPr>
            </a:lvl1pPr>
            <a:lvl2pPr marL="0" algn="ctr">
              <a:lnSpc>
                <a:spcPct val="150000"/>
              </a:lnSpc>
              <a:spcBef>
                <a:spcPts val="1000"/>
              </a:spcBef>
              <a:spcAft>
                <a:spcPts val="600"/>
              </a:spcAft>
              <a:defRPr/>
            </a:lvl2pPr>
          </a:lstStyle>
          <a:p>
            <a:pPr marL="0" lvl="1" algn="ctr">
              <a:lnSpc>
                <a:spcPct val="150000"/>
              </a:lnSpc>
              <a:spcBef>
                <a:spcPts val="1000"/>
              </a:spcBef>
              <a:spcAft>
                <a:spcPts val="600"/>
              </a:spcAft>
            </a:pPr>
            <a:r>
              <a:rPr lang="en-US" sz="1100" b="1" dirty="0"/>
              <a:t>Lorem Ipsum</a:t>
            </a:r>
            <a:r>
              <a:rPr lang="en-US" sz="1100" dirty="0"/>
              <a:t> is simply dummy text of the printing and typesetting industry. Lorem Ipsum has been the industry's standard dummy text ever since the 1500s</a:t>
            </a:r>
          </a:p>
        </p:txBody>
      </p:sp>
      <p:sp>
        <p:nvSpPr>
          <p:cNvPr id="83" name="Text Placeholder 54"/>
          <p:cNvSpPr>
            <a:spLocks noGrp="1"/>
          </p:cNvSpPr>
          <p:nvPr>
            <p:ph type="body" sz="quarter" idx="23" hasCustomPrompt="1"/>
          </p:nvPr>
        </p:nvSpPr>
        <p:spPr>
          <a:xfrm>
            <a:off x="8221352" y="4157340"/>
            <a:ext cx="3383757" cy="287279"/>
          </a:xfrm>
        </p:spPr>
        <p:txBody>
          <a:bodyPr>
            <a:normAutofit/>
          </a:bodyPr>
          <a:lstStyle>
            <a:lvl1pPr algn="ctr">
              <a:defRPr sz="1600" b="1" baseline="0">
                <a:solidFill>
                  <a:schemeClr val="accent3"/>
                </a:solidFill>
              </a:defRPr>
            </a:lvl1pPr>
          </a:lstStyle>
          <a:p>
            <a:pPr lvl="0"/>
            <a:r>
              <a:rPr lang="en-US" dirty="0"/>
              <a:t>Edit Your Name</a:t>
            </a:r>
          </a:p>
        </p:txBody>
      </p:sp>
      <p:sp>
        <p:nvSpPr>
          <p:cNvPr id="84" name="Text Placeholder 54"/>
          <p:cNvSpPr>
            <a:spLocks noGrp="1"/>
          </p:cNvSpPr>
          <p:nvPr>
            <p:ph type="body" sz="quarter" idx="24" hasCustomPrompt="1"/>
          </p:nvPr>
        </p:nvSpPr>
        <p:spPr>
          <a:xfrm>
            <a:off x="8221352" y="4451122"/>
            <a:ext cx="3383757" cy="307456"/>
          </a:xfrm>
        </p:spPr>
        <p:txBody>
          <a:bodyPr>
            <a:spAutoFit/>
          </a:bodyPr>
          <a:lstStyle>
            <a:lvl1pPr algn="ctr">
              <a:defRPr sz="1200" b="0" i="1" baseline="0">
                <a:solidFill>
                  <a:schemeClr val="accent3"/>
                </a:solidFill>
              </a:defRPr>
            </a:lvl1pPr>
          </a:lstStyle>
          <a:p>
            <a:pPr lvl="0"/>
            <a:r>
              <a:rPr lang="en-US" dirty="0"/>
              <a:t>Edit Your Name</a:t>
            </a:r>
          </a:p>
        </p:txBody>
      </p:sp>
      <p:sp>
        <p:nvSpPr>
          <p:cNvPr id="85" name="Text Placeholder 54"/>
          <p:cNvSpPr>
            <a:spLocks noGrp="1"/>
          </p:cNvSpPr>
          <p:nvPr>
            <p:ph type="body" sz="quarter" idx="25" hasCustomPrompt="1"/>
          </p:nvPr>
        </p:nvSpPr>
        <p:spPr>
          <a:xfrm>
            <a:off x="8221352" y="5044542"/>
            <a:ext cx="3383757" cy="1041405"/>
          </a:xfrm>
        </p:spPr>
        <p:txBody>
          <a:bodyPr>
            <a:normAutofit/>
          </a:bodyPr>
          <a:lstStyle>
            <a:lvl1pPr algn="ctr">
              <a:defRPr sz="1200" b="0" baseline="0">
                <a:solidFill>
                  <a:schemeClr val="accent1"/>
                </a:solidFill>
              </a:defRPr>
            </a:lvl1pPr>
            <a:lvl2pPr marL="0" algn="ctr">
              <a:lnSpc>
                <a:spcPct val="150000"/>
              </a:lnSpc>
              <a:spcBef>
                <a:spcPts val="1000"/>
              </a:spcBef>
              <a:spcAft>
                <a:spcPts val="600"/>
              </a:spcAft>
              <a:defRPr/>
            </a:lvl2pPr>
          </a:lstStyle>
          <a:p>
            <a:pPr marL="0" lvl="1" algn="ctr">
              <a:lnSpc>
                <a:spcPct val="150000"/>
              </a:lnSpc>
              <a:spcBef>
                <a:spcPts val="1000"/>
              </a:spcBef>
              <a:spcAft>
                <a:spcPts val="600"/>
              </a:spcAft>
            </a:pPr>
            <a:r>
              <a:rPr lang="en-US" sz="1100" b="1" dirty="0"/>
              <a:t>Lorem Ipsum</a:t>
            </a:r>
            <a:r>
              <a:rPr lang="en-US" sz="1100" dirty="0"/>
              <a:t>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197953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6">
                                            <p:txEl>
                                              <p:pRg st="0" end="0"/>
                                            </p:txEl>
                                          </p:spTgt>
                                        </p:tgtEl>
                                        <p:attrNameLst>
                                          <p:attrName>style.visibility</p:attrName>
                                        </p:attrNameLst>
                                      </p:cBhvr>
                                      <p:to>
                                        <p:strVal val="visible"/>
                                      </p:to>
                                    </p:set>
                                    <p:animEffect transition="in" filter="fade">
                                      <p:cBhvr>
                                        <p:cTn id="21" dur="500"/>
                                        <p:tgtEl>
                                          <p:spTgt spid="5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xEl>
                                              <p:pRg st="0" end="0"/>
                                            </p:txEl>
                                          </p:spTgt>
                                        </p:tgtEl>
                                        <p:attrNameLst>
                                          <p:attrName>style.visibility</p:attrName>
                                        </p:attrNameLst>
                                      </p:cBhvr>
                                      <p:to>
                                        <p:strVal val="visible"/>
                                      </p:to>
                                    </p:set>
                                    <p:animEffect transition="in" filter="fade">
                                      <p:cBhvr>
                                        <p:cTn id="24" dur="500"/>
                                        <p:tgtEl>
                                          <p:spTgt spid="5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7">
                                            <p:txEl>
                                              <p:pRg st="0" end="0"/>
                                            </p:txEl>
                                          </p:spTgt>
                                        </p:tgtEl>
                                        <p:attrNameLst>
                                          <p:attrName>style.visibility</p:attrName>
                                        </p:attrNameLst>
                                      </p:cBhvr>
                                      <p:to>
                                        <p:strVal val="visible"/>
                                      </p:to>
                                    </p:set>
                                    <p:animEffect transition="in" filter="fade">
                                      <p:cBhvr>
                                        <p:cTn id="29" dur="500"/>
                                        <p:tgtEl>
                                          <p:spTgt spid="5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nodePh="1">
                                  <p:stCondLst>
                                    <p:cond delay="0"/>
                                  </p:stCondLst>
                                  <p:endCondLst>
                                    <p:cond evt="begin" delay="0">
                                      <p:tn val="32"/>
                                    </p:cond>
                                  </p:endCondLst>
                                  <p:childTnLst>
                                    <p:set>
                                      <p:cBhvr>
                                        <p:cTn id="33" dur="1" fill="hold">
                                          <p:stCondLst>
                                            <p:cond delay="0"/>
                                          </p:stCondLst>
                                        </p:cTn>
                                        <p:tgtEl>
                                          <p:spTgt spid="58"/>
                                        </p:tgtEl>
                                        <p:attrNameLst>
                                          <p:attrName>style.visibility</p:attrName>
                                        </p:attrNameLst>
                                      </p:cBhvr>
                                      <p:to>
                                        <p:strVal val="visible"/>
                                      </p:to>
                                    </p:set>
                                    <p:animEffect transition="in" filter="fade">
                                      <p:cBhvr>
                                        <p:cTn id="34" dur="500"/>
                                        <p:tgtEl>
                                          <p:spTgt spid="5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9">
                                            <p:txEl>
                                              <p:pRg st="0" end="0"/>
                                            </p:txEl>
                                          </p:spTgt>
                                        </p:tgtEl>
                                        <p:attrNameLst>
                                          <p:attrName>style.visibility</p:attrName>
                                        </p:attrNameLst>
                                      </p:cBhvr>
                                      <p:to>
                                        <p:strVal val="visible"/>
                                      </p:to>
                                    </p:set>
                                    <p:animEffect transition="in" filter="fade">
                                      <p:cBhvr>
                                        <p:cTn id="39" dur="500"/>
                                        <p:tgtEl>
                                          <p:spTgt spid="69">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0">
                                            <p:txEl>
                                              <p:pRg st="0" end="0"/>
                                            </p:txEl>
                                          </p:spTgt>
                                        </p:tgtEl>
                                        <p:attrNameLst>
                                          <p:attrName>style.visibility</p:attrName>
                                        </p:attrNameLst>
                                      </p:cBhvr>
                                      <p:to>
                                        <p:strVal val="visible"/>
                                      </p:to>
                                    </p:set>
                                    <p:animEffect transition="in" filter="fade">
                                      <p:cBhvr>
                                        <p:cTn id="42" dur="500"/>
                                        <p:tgtEl>
                                          <p:spTgt spid="7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
                                            <p:txEl>
                                              <p:pRg st="0" end="0"/>
                                            </p:txEl>
                                          </p:spTgt>
                                        </p:tgtEl>
                                        <p:attrNameLst>
                                          <p:attrName>style.visibility</p:attrName>
                                        </p:attrNameLst>
                                      </p:cBhvr>
                                      <p:to>
                                        <p:strVal val="visible"/>
                                      </p:to>
                                    </p:set>
                                    <p:animEffect transition="in" filter="fade">
                                      <p:cBhvr>
                                        <p:cTn id="47" dur="500"/>
                                        <p:tgtEl>
                                          <p:spTgt spid="7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nodePh="1">
                                  <p:stCondLst>
                                    <p:cond delay="0"/>
                                  </p:stCondLst>
                                  <p:endCondLst>
                                    <p:cond evt="begin" delay="0">
                                      <p:tn val="50"/>
                                    </p:cond>
                                  </p:end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3">
                                            <p:txEl>
                                              <p:pRg st="0" end="0"/>
                                            </p:txEl>
                                          </p:spTgt>
                                        </p:tgtEl>
                                        <p:attrNameLst>
                                          <p:attrName>style.visibility</p:attrName>
                                        </p:attrNameLst>
                                      </p:cBhvr>
                                      <p:to>
                                        <p:strVal val="visible"/>
                                      </p:to>
                                    </p:set>
                                    <p:animEffect transition="in" filter="fade">
                                      <p:cBhvr>
                                        <p:cTn id="57" dur="500"/>
                                        <p:tgtEl>
                                          <p:spTgt spid="83">
                                            <p:txEl>
                                              <p:pRg st="0" end="0"/>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4">
                                            <p:txEl>
                                              <p:pRg st="0" end="0"/>
                                            </p:txEl>
                                          </p:spTgt>
                                        </p:tgtEl>
                                        <p:attrNameLst>
                                          <p:attrName>style.visibility</p:attrName>
                                        </p:attrNameLst>
                                      </p:cBhvr>
                                      <p:to>
                                        <p:strVal val="visible"/>
                                      </p:to>
                                    </p:set>
                                    <p:animEffect transition="in" filter="fade">
                                      <p:cBhvr>
                                        <p:cTn id="60" dur="500"/>
                                        <p:tgtEl>
                                          <p:spTgt spid="84">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5">
                                            <p:txEl>
                                              <p:pRg st="0" end="0"/>
                                            </p:txEl>
                                          </p:spTgt>
                                        </p:tgtEl>
                                        <p:attrNameLst>
                                          <p:attrName>style.visibility</p:attrName>
                                        </p:attrNameLst>
                                      </p:cBhvr>
                                      <p:to>
                                        <p:strVal val="visible"/>
                                      </p:to>
                                    </p:set>
                                    <p:animEffect transition="in" filter="fade">
                                      <p:cBhvr>
                                        <p:cTn id="65" dur="5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8" grpId="0"/>
      <p:bldP spid="72" grpId="0"/>
      <p:bldP spid="2" grpId="0"/>
      <p:bldP spid="8" grpId="0" build="p"/>
      <p:bldP spid="55" grpId="0" build="p">
        <p:tmplLst>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6" grpId="0" build="p">
        <p:tmplLst>
          <p:tmpl lvl="1">
            <p:tnLst>
              <p:par>
                <p:cTn presetID="10" presetClass="entr" presetSubtype="0" fill="hold" nodeType="click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57" grpId="0" build="p">
        <p:tmplLst>
          <p:tmpl lvl="2">
            <p:tnLst>
              <p:par>
                <p:cTn presetID="10" presetClass="entr" presetSubtype="0" fill="hold" nodeType="click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P spid="69" grpId="0" build="p">
        <p:tmplLst>
          <p:tmpl lvl="1">
            <p:tnLst>
              <p:par>
                <p:cTn presetID="10" presetClass="entr" presetSubtype="0" fill="hold" nodeType="click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10" presetClass="entr" presetSubtype="0" fill="hold" nodeType="with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P spid="71" grpId="0" build="p">
        <p:tmplLst>
          <p:tmpl lvl="2">
            <p:tnLst>
              <p:par>
                <p:cTn presetID="10" presetClass="entr" presetSubtype="0" fill="hold" nodeType="click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83" grpId="0" build="p">
        <p:tmplLst>
          <p:tmpl lvl="1">
            <p:tnLst>
              <p:par>
                <p:cTn presetID="10" presetClass="entr" presetSubtype="0" fill="hold" nodeType="clickEffect">
                  <p:stCondLst>
                    <p:cond delay="0"/>
                  </p:stCondLst>
                  <p:childTnLst>
                    <p:set>
                      <p:cBhvr>
                        <p:cTn dur="1" fill="hold">
                          <p:stCondLst>
                            <p:cond delay="0"/>
                          </p:stCondLst>
                        </p:cTn>
                        <p:tgtEl>
                          <p:spTgt spid="83"/>
                        </p:tgtEl>
                        <p:attrNameLst>
                          <p:attrName>style.visibility</p:attrName>
                        </p:attrNameLst>
                      </p:cBhvr>
                      <p:to>
                        <p:strVal val="visible"/>
                      </p:to>
                    </p:set>
                    <p:animEffect transition="in" filter="fade">
                      <p:cBhvr>
                        <p:cTn dur="500"/>
                        <p:tgtEl>
                          <p:spTgt spid="83"/>
                        </p:tgtEl>
                      </p:cBhvr>
                    </p:animEffect>
                  </p:childTnLst>
                </p:cTn>
              </p:par>
            </p:tnLst>
          </p:tmpl>
        </p:tmplLst>
      </p:bldP>
      <p:bldP spid="84" grpId="0" build="p">
        <p:tmplLst>
          <p:tmpl lvl="1">
            <p:tnLst>
              <p:par>
                <p:cTn presetID="10" presetClass="entr" presetSubtype="0" fill="hold" nodeType="withEffect">
                  <p:stCondLst>
                    <p:cond delay="0"/>
                  </p:stCondLst>
                  <p:childTnLst>
                    <p:set>
                      <p:cBhvr>
                        <p:cTn dur="1" fill="hold">
                          <p:stCondLst>
                            <p:cond delay="0"/>
                          </p:stCondLst>
                        </p:cTn>
                        <p:tgtEl>
                          <p:spTgt spid="84"/>
                        </p:tgtEl>
                        <p:attrNameLst>
                          <p:attrName>style.visibility</p:attrName>
                        </p:attrNameLst>
                      </p:cBhvr>
                      <p:to>
                        <p:strVal val="visible"/>
                      </p:to>
                    </p:set>
                    <p:animEffect transition="in" filter="fade">
                      <p:cBhvr>
                        <p:cTn dur="500"/>
                        <p:tgtEl>
                          <p:spTgt spid="84"/>
                        </p:tgtEl>
                      </p:cBhvr>
                    </p:animEffect>
                  </p:childTnLst>
                </p:cTn>
              </p:par>
            </p:tnLst>
          </p:tmpl>
        </p:tmplLst>
      </p:bldP>
      <p:bldP spid="85" grpId="0" build="p">
        <p:tmplLst>
          <p:tmpl lvl="2">
            <p:tnLst>
              <p:par>
                <p:cTn presetID="10" presetClass="entr" presetSubtype="0" fill="hold" nodeType="click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eam Info with Image 4">
    <p:spTree>
      <p:nvGrpSpPr>
        <p:cNvPr id="1" name=""/>
        <p:cNvGrpSpPr/>
        <p:nvPr/>
      </p:nvGrpSpPr>
      <p:grpSpPr>
        <a:xfrm>
          <a:off x="0" y="0"/>
          <a:ext cx="0" cy="0"/>
          <a:chOff x="0" y="0"/>
          <a:chExt cx="0" cy="0"/>
        </a:xfrm>
      </p:grpSpPr>
      <p:sp>
        <p:nvSpPr>
          <p:cNvPr id="128" name="Picture Placeholder 52"/>
          <p:cNvSpPr>
            <a:spLocks noGrp="1"/>
          </p:cNvSpPr>
          <p:nvPr>
            <p:ph type="pic" sz="quarter" idx="22"/>
          </p:nvPr>
        </p:nvSpPr>
        <p:spPr>
          <a:xfrm>
            <a:off x="6341485" y="1453243"/>
            <a:ext cx="2462151" cy="2642394"/>
          </a:xfrm>
        </p:spPr>
        <p:txBody>
          <a:bodyPr/>
          <a:lstStyle/>
          <a:p>
            <a:r>
              <a:rPr lang="es-ES"/>
              <a:t>Haga clic en el icono para agregar una imagen</a:t>
            </a:r>
            <a:endParaRPr lang="en-US" dirty="0"/>
          </a:p>
        </p:txBody>
      </p:sp>
      <p:sp>
        <p:nvSpPr>
          <p:cNvPr id="2" name="Title 1"/>
          <p:cNvSpPr>
            <a:spLocks noGrp="1"/>
          </p:cNvSpPr>
          <p:nvPr>
            <p:ph type="title"/>
          </p:nvPr>
        </p:nvSpPr>
        <p:spPr>
          <a:xfrm>
            <a:off x="630936" y="-159501"/>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1262"/>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37" name="Picture Placeholder 52"/>
          <p:cNvSpPr>
            <a:spLocks noGrp="1"/>
          </p:cNvSpPr>
          <p:nvPr>
            <p:ph type="pic" sz="quarter" idx="14"/>
          </p:nvPr>
        </p:nvSpPr>
        <p:spPr>
          <a:xfrm>
            <a:off x="633414" y="1453243"/>
            <a:ext cx="2462151" cy="2642394"/>
          </a:xfrm>
        </p:spPr>
        <p:txBody>
          <a:bodyPr/>
          <a:lstStyle/>
          <a:p>
            <a:r>
              <a:rPr lang="es-ES"/>
              <a:t>Haga clic en el icono para agregar una imagen</a:t>
            </a:r>
            <a:endParaRPr lang="en-US" dirty="0"/>
          </a:p>
        </p:txBody>
      </p:sp>
      <p:sp>
        <p:nvSpPr>
          <p:cNvPr id="38" name="Text Placeholder 54"/>
          <p:cNvSpPr>
            <a:spLocks noGrp="1"/>
          </p:cNvSpPr>
          <p:nvPr>
            <p:ph type="body" sz="quarter" idx="15" hasCustomPrompt="1"/>
          </p:nvPr>
        </p:nvSpPr>
        <p:spPr>
          <a:xfrm>
            <a:off x="498776" y="4157340"/>
            <a:ext cx="2611266" cy="287279"/>
          </a:xfrm>
        </p:spPr>
        <p:txBody>
          <a:bodyPr>
            <a:normAutofit/>
          </a:bodyPr>
          <a:lstStyle>
            <a:lvl1pPr algn="l">
              <a:defRPr sz="1600" b="1" baseline="0">
                <a:solidFill>
                  <a:schemeClr val="accent1"/>
                </a:solidFill>
              </a:defRPr>
            </a:lvl1pPr>
          </a:lstStyle>
          <a:p>
            <a:pPr lvl="0"/>
            <a:r>
              <a:rPr lang="en-US" dirty="0"/>
              <a:t>Edit Your Name</a:t>
            </a:r>
          </a:p>
        </p:txBody>
      </p:sp>
      <p:sp>
        <p:nvSpPr>
          <p:cNvPr id="39" name="Text Placeholder 54"/>
          <p:cNvSpPr>
            <a:spLocks noGrp="1"/>
          </p:cNvSpPr>
          <p:nvPr>
            <p:ph type="body" sz="quarter" idx="16" hasCustomPrompt="1"/>
          </p:nvPr>
        </p:nvSpPr>
        <p:spPr>
          <a:xfrm>
            <a:off x="498776" y="4451121"/>
            <a:ext cx="2611266" cy="203200"/>
          </a:xfrm>
        </p:spPr>
        <p:txBody>
          <a:bodyPr>
            <a:normAutofit/>
          </a:bodyPr>
          <a:lstStyle>
            <a:lvl1pPr algn="l">
              <a:defRPr sz="1200" b="0" i="1" baseline="0">
                <a:solidFill>
                  <a:schemeClr val="tx1"/>
                </a:solidFill>
              </a:defRPr>
            </a:lvl1pPr>
          </a:lstStyle>
          <a:p>
            <a:pPr lvl="0"/>
            <a:r>
              <a:rPr lang="en-US" dirty="0"/>
              <a:t>Edit Your Name</a:t>
            </a:r>
          </a:p>
        </p:txBody>
      </p:sp>
      <p:sp>
        <p:nvSpPr>
          <p:cNvPr id="41" name="Text Placeholder 40"/>
          <p:cNvSpPr>
            <a:spLocks noGrp="1"/>
          </p:cNvSpPr>
          <p:nvPr>
            <p:ph type="body" sz="quarter" idx="17" hasCustomPrompt="1"/>
          </p:nvPr>
        </p:nvSpPr>
        <p:spPr>
          <a:xfrm>
            <a:off x="576923" y="4865433"/>
            <a:ext cx="2559844" cy="1021094"/>
          </a:xfrm>
        </p:spPr>
        <p:txBody>
          <a:bodyPr/>
          <a:lstStyle>
            <a:lvl2pPr marL="0">
              <a:lnSpc>
                <a:spcPct val="150000"/>
              </a:lnSpc>
              <a:spcBef>
                <a:spcPts val="1000"/>
              </a:spcBef>
              <a:spcAft>
                <a:spcPts val="600"/>
              </a:spcAft>
              <a:defRPr/>
            </a:lvl2pPr>
          </a:lstStyle>
          <a:p>
            <a:pPr marL="0" lvl="1">
              <a:lnSpc>
                <a:spcPct val="150000"/>
              </a:lnSpc>
              <a:spcBef>
                <a:spcPts val="1000"/>
              </a:spcBef>
              <a:spcAft>
                <a:spcPts val="600"/>
              </a:spcAft>
            </a:pPr>
            <a:r>
              <a:rPr lang="en-US" sz="1000" b="1" dirty="0"/>
              <a:t>Lorem Ipsum</a:t>
            </a:r>
            <a:r>
              <a:rPr lang="en-US" sz="1000" dirty="0"/>
              <a:t> is simply dummy text of the printing and typesetting industry. Lorem Ipsum has been the industry's standard dummy text ever since the 1500s</a:t>
            </a:r>
          </a:p>
        </p:txBody>
      </p:sp>
      <p:sp>
        <p:nvSpPr>
          <p:cNvPr id="110" name="Picture Placeholder 52"/>
          <p:cNvSpPr>
            <a:spLocks noGrp="1"/>
          </p:cNvSpPr>
          <p:nvPr>
            <p:ph type="pic" sz="quarter" idx="18"/>
          </p:nvPr>
        </p:nvSpPr>
        <p:spPr>
          <a:xfrm>
            <a:off x="3487450" y="1453243"/>
            <a:ext cx="2462151" cy="2642394"/>
          </a:xfrm>
        </p:spPr>
        <p:txBody>
          <a:bodyPr/>
          <a:lstStyle/>
          <a:p>
            <a:r>
              <a:rPr lang="es-ES"/>
              <a:t>Haga clic en el icono para agregar una imagen</a:t>
            </a:r>
            <a:endParaRPr lang="en-US" dirty="0"/>
          </a:p>
        </p:txBody>
      </p:sp>
      <p:sp>
        <p:nvSpPr>
          <p:cNvPr id="111" name="Text Placeholder 54"/>
          <p:cNvSpPr>
            <a:spLocks noGrp="1"/>
          </p:cNvSpPr>
          <p:nvPr>
            <p:ph type="body" sz="quarter" idx="19" hasCustomPrompt="1"/>
          </p:nvPr>
        </p:nvSpPr>
        <p:spPr>
          <a:xfrm>
            <a:off x="3352813" y="4157340"/>
            <a:ext cx="2611266" cy="287279"/>
          </a:xfrm>
        </p:spPr>
        <p:txBody>
          <a:bodyPr>
            <a:normAutofit/>
          </a:bodyPr>
          <a:lstStyle>
            <a:lvl1pPr algn="l">
              <a:defRPr sz="1600" b="1" baseline="0">
                <a:solidFill>
                  <a:schemeClr val="accent2"/>
                </a:solidFill>
              </a:defRPr>
            </a:lvl1pPr>
          </a:lstStyle>
          <a:p>
            <a:pPr lvl="0"/>
            <a:r>
              <a:rPr lang="en-US" dirty="0"/>
              <a:t>Edit Your Name</a:t>
            </a:r>
          </a:p>
        </p:txBody>
      </p:sp>
      <p:sp>
        <p:nvSpPr>
          <p:cNvPr id="112" name="Text Placeholder 54"/>
          <p:cNvSpPr>
            <a:spLocks noGrp="1"/>
          </p:cNvSpPr>
          <p:nvPr>
            <p:ph type="body" sz="quarter" idx="20" hasCustomPrompt="1"/>
          </p:nvPr>
        </p:nvSpPr>
        <p:spPr>
          <a:xfrm>
            <a:off x="3352813" y="4451121"/>
            <a:ext cx="2611266" cy="203200"/>
          </a:xfrm>
        </p:spPr>
        <p:txBody>
          <a:bodyPr>
            <a:normAutofit/>
          </a:bodyPr>
          <a:lstStyle>
            <a:lvl1pPr algn="l">
              <a:defRPr sz="1200" b="0" i="1" baseline="0">
                <a:solidFill>
                  <a:schemeClr val="tx1"/>
                </a:solidFill>
              </a:defRPr>
            </a:lvl1pPr>
          </a:lstStyle>
          <a:p>
            <a:pPr lvl="0"/>
            <a:r>
              <a:rPr lang="en-US" dirty="0"/>
              <a:t>Edit Your Name</a:t>
            </a:r>
          </a:p>
        </p:txBody>
      </p:sp>
      <p:sp>
        <p:nvSpPr>
          <p:cNvPr id="113" name="Text Placeholder 40"/>
          <p:cNvSpPr>
            <a:spLocks noGrp="1"/>
          </p:cNvSpPr>
          <p:nvPr>
            <p:ph type="body" sz="quarter" idx="21" hasCustomPrompt="1"/>
          </p:nvPr>
        </p:nvSpPr>
        <p:spPr>
          <a:xfrm>
            <a:off x="3430959" y="4865433"/>
            <a:ext cx="2559844" cy="1021094"/>
          </a:xfrm>
        </p:spPr>
        <p:txBody>
          <a:bodyPr/>
          <a:lstStyle>
            <a:lvl2pPr marL="0">
              <a:lnSpc>
                <a:spcPct val="150000"/>
              </a:lnSpc>
              <a:spcBef>
                <a:spcPts val="1000"/>
              </a:spcBef>
              <a:spcAft>
                <a:spcPts val="600"/>
              </a:spcAft>
              <a:defRPr/>
            </a:lvl2pPr>
          </a:lstStyle>
          <a:p>
            <a:pPr marL="0" lvl="1">
              <a:lnSpc>
                <a:spcPct val="150000"/>
              </a:lnSpc>
              <a:spcBef>
                <a:spcPts val="1000"/>
              </a:spcBef>
              <a:spcAft>
                <a:spcPts val="600"/>
              </a:spcAft>
            </a:pPr>
            <a:r>
              <a:rPr lang="en-US" sz="1000" b="1" dirty="0"/>
              <a:t>Lorem Ipsum</a:t>
            </a:r>
            <a:r>
              <a:rPr lang="en-US" sz="1000" dirty="0"/>
              <a:t> is simply dummy text of the printing and typesetting industry. Lorem Ipsum has been the industry's standard dummy text ever since the 1500s</a:t>
            </a:r>
          </a:p>
        </p:txBody>
      </p:sp>
      <p:sp>
        <p:nvSpPr>
          <p:cNvPr id="129" name="Text Placeholder 54"/>
          <p:cNvSpPr>
            <a:spLocks noGrp="1"/>
          </p:cNvSpPr>
          <p:nvPr>
            <p:ph type="body" sz="quarter" idx="23" hasCustomPrompt="1"/>
          </p:nvPr>
        </p:nvSpPr>
        <p:spPr>
          <a:xfrm>
            <a:off x="6206849" y="4157340"/>
            <a:ext cx="2611266" cy="287279"/>
          </a:xfrm>
        </p:spPr>
        <p:txBody>
          <a:bodyPr>
            <a:normAutofit/>
          </a:bodyPr>
          <a:lstStyle>
            <a:lvl1pPr algn="l">
              <a:defRPr sz="1600" b="1" baseline="0">
                <a:solidFill>
                  <a:schemeClr val="accent3"/>
                </a:solidFill>
              </a:defRPr>
            </a:lvl1pPr>
          </a:lstStyle>
          <a:p>
            <a:pPr lvl="0"/>
            <a:r>
              <a:rPr lang="en-US" dirty="0"/>
              <a:t>Edit Your Name</a:t>
            </a:r>
          </a:p>
        </p:txBody>
      </p:sp>
      <p:sp>
        <p:nvSpPr>
          <p:cNvPr id="130" name="Text Placeholder 54"/>
          <p:cNvSpPr>
            <a:spLocks noGrp="1"/>
          </p:cNvSpPr>
          <p:nvPr>
            <p:ph type="body" sz="quarter" idx="24" hasCustomPrompt="1"/>
          </p:nvPr>
        </p:nvSpPr>
        <p:spPr>
          <a:xfrm>
            <a:off x="6206849" y="4451121"/>
            <a:ext cx="2611266" cy="203200"/>
          </a:xfrm>
        </p:spPr>
        <p:txBody>
          <a:bodyPr>
            <a:normAutofit/>
          </a:bodyPr>
          <a:lstStyle>
            <a:lvl1pPr algn="l">
              <a:defRPr sz="1200" b="0" i="1" baseline="0">
                <a:solidFill>
                  <a:schemeClr val="tx1"/>
                </a:solidFill>
              </a:defRPr>
            </a:lvl1pPr>
          </a:lstStyle>
          <a:p>
            <a:pPr lvl="0"/>
            <a:r>
              <a:rPr lang="en-US" dirty="0"/>
              <a:t>Edit Your Name</a:t>
            </a:r>
          </a:p>
        </p:txBody>
      </p:sp>
      <p:sp>
        <p:nvSpPr>
          <p:cNvPr id="131" name="Text Placeholder 40"/>
          <p:cNvSpPr>
            <a:spLocks noGrp="1"/>
          </p:cNvSpPr>
          <p:nvPr>
            <p:ph type="body" sz="quarter" idx="25" hasCustomPrompt="1"/>
          </p:nvPr>
        </p:nvSpPr>
        <p:spPr>
          <a:xfrm>
            <a:off x="6284996" y="4865433"/>
            <a:ext cx="2559844" cy="1021094"/>
          </a:xfrm>
        </p:spPr>
        <p:txBody>
          <a:bodyPr/>
          <a:lstStyle>
            <a:lvl2pPr marL="0">
              <a:lnSpc>
                <a:spcPct val="150000"/>
              </a:lnSpc>
              <a:spcBef>
                <a:spcPts val="1000"/>
              </a:spcBef>
              <a:spcAft>
                <a:spcPts val="600"/>
              </a:spcAft>
              <a:defRPr/>
            </a:lvl2pPr>
          </a:lstStyle>
          <a:p>
            <a:pPr marL="0" lvl="1">
              <a:lnSpc>
                <a:spcPct val="150000"/>
              </a:lnSpc>
              <a:spcBef>
                <a:spcPts val="1000"/>
              </a:spcBef>
              <a:spcAft>
                <a:spcPts val="600"/>
              </a:spcAft>
            </a:pPr>
            <a:r>
              <a:rPr lang="en-US" sz="1000" b="1" dirty="0"/>
              <a:t>Lorem Ipsum</a:t>
            </a:r>
            <a:r>
              <a:rPr lang="en-US" sz="1000" dirty="0"/>
              <a:t> is simply dummy text of the printing and typesetting industry. Lorem Ipsum has been the industry's standard dummy text ever since the 1500s</a:t>
            </a:r>
          </a:p>
        </p:txBody>
      </p:sp>
      <p:sp>
        <p:nvSpPr>
          <p:cNvPr id="146" name="Picture Placeholder 52"/>
          <p:cNvSpPr>
            <a:spLocks noGrp="1"/>
          </p:cNvSpPr>
          <p:nvPr>
            <p:ph type="pic" sz="quarter" idx="26"/>
          </p:nvPr>
        </p:nvSpPr>
        <p:spPr>
          <a:xfrm>
            <a:off x="9195523" y="1453243"/>
            <a:ext cx="2462151" cy="2642394"/>
          </a:xfrm>
        </p:spPr>
        <p:txBody>
          <a:bodyPr/>
          <a:lstStyle/>
          <a:p>
            <a:r>
              <a:rPr lang="es-ES"/>
              <a:t>Haga clic en el icono para agregar una imagen</a:t>
            </a:r>
            <a:endParaRPr lang="en-US" dirty="0"/>
          </a:p>
        </p:txBody>
      </p:sp>
      <p:sp>
        <p:nvSpPr>
          <p:cNvPr id="147" name="Text Placeholder 54"/>
          <p:cNvSpPr>
            <a:spLocks noGrp="1"/>
          </p:cNvSpPr>
          <p:nvPr>
            <p:ph type="body" sz="quarter" idx="27" hasCustomPrompt="1"/>
          </p:nvPr>
        </p:nvSpPr>
        <p:spPr>
          <a:xfrm>
            <a:off x="9060886" y="4157340"/>
            <a:ext cx="2611266" cy="287279"/>
          </a:xfrm>
        </p:spPr>
        <p:txBody>
          <a:bodyPr>
            <a:normAutofit/>
          </a:bodyPr>
          <a:lstStyle>
            <a:lvl1pPr algn="l">
              <a:defRPr sz="1600" b="1" baseline="0">
                <a:solidFill>
                  <a:schemeClr val="accent4"/>
                </a:solidFill>
              </a:defRPr>
            </a:lvl1pPr>
          </a:lstStyle>
          <a:p>
            <a:pPr lvl="0"/>
            <a:r>
              <a:rPr lang="en-US" dirty="0"/>
              <a:t>Edit Your Name</a:t>
            </a:r>
          </a:p>
        </p:txBody>
      </p:sp>
      <p:sp>
        <p:nvSpPr>
          <p:cNvPr id="148" name="Text Placeholder 54"/>
          <p:cNvSpPr>
            <a:spLocks noGrp="1"/>
          </p:cNvSpPr>
          <p:nvPr>
            <p:ph type="body" sz="quarter" idx="28" hasCustomPrompt="1"/>
          </p:nvPr>
        </p:nvSpPr>
        <p:spPr>
          <a:xfrm>
            <a:off x="9060886" y="4451121"/>
            <a:ext cx="2611266" cy="203200"/>
          </a:xfrm>
        </p:spPr>
        <p:txBody>
          <a:bodyPr>
            <a:normAutofit/>
          </a:bodyPr>
          <a:lstStyle>
            <a:lvl1pPr algn="l">
              <a:defRPr sz="1200" b="0" i="1" baseline="0">
                <a:solidFill>
                  <a:schemeClr val="tx1"/>
                </a:solidFill>
              </a:defRPr>
            </a:lvl1pPr>
          </a:lstStyle>
          <a:p>
            <a:pPr lvl="0"/>
            <a:r>
              <a:rPr lang="en-US" dirty="0"/>
              <a:t>Edit Your Name</a:t>
            </a:r>
          </a:p>
        </p:txBody>
      </p:sp>
      <p:sp>
        <p:nvSpPr>
          <p:cNvPr id="149" name="Text Placeholder 40"/>
          <p:cNvSpPr>
            <a:spLocks noGrp="1"/>
          </p:cNvSpPr>
          <p:nvPr>
            <p:ph type="body" sz="quarter" idx="29" hasCustomPrompt="1"/>
          </p:nvPr>
        </p:nvSpPr>
        <p:spPr>
          <a:xfrm>
            <a:off x="9139032" y="4865433"/>
            <a:ext cx="2559844" cy="1021094"/>
          </a:xfrm>
        </p:spPr>
        <p:txBody>
          <a:bodyPr/>
          <a:lstStyle>
            <a:lvl2pPr marL="0">
              <a:lnSpc>
                <a:spcPct val="150000"/>
              </a:lnSpc>
              <a:spcBef>
                <a:spcPts val="1000"/>
              </a:spcBef>
              <a:spcAft>
                <a:spcPts val="600"/>
              </a:spcAft>
              <a:defRPr/>
            </a:lvl2pPr>
          </a:lstStyle>
          <a:p>
            <a:pPr marL="0" lvl="1">
              <a:lnSpc>
                <a:spcPct val="150000"/>
              </a:lnSpc>
              <a:spcBef>
                <a:spcPts val="1000"/>
              </a:spcBef>
              <a:spcAft>
                <a:spcPts val="600"/>
              </a:spcAft>
            </a:pPr>
            <a:r>
              <a:rPr lang="en-US" sz="1000" b="1" dirty="0"/>
              <a:t>Lorem Ipsum</a:t>
            </a:r>
            <a:r>
              <a:rPr lang="en-US" sz="1000" dirty="0"/>
              <a:t> is simply dummy text of the printing and typesetting industry. Lorem Ipsum has been the industry's standard dummy text ever since the 1500s</a:t>
            </a:r>
          </a:p>
        </p:txBody>
      </p:sp>
      <p:sp>
        <p:nvSpPr>
          <p:cNvPr id="27" name="Rounded Rectangle 26"/>
          <p:cNvSpPr/>
          <p:nvPr/>
        </p:nvSpPr>
        <p:spPr>
          <a:xfrm>
            <a:off x="552451" y="1453243"/>
            <a:ext cx="80963" cy="264261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8" name="Rounded Rectangle 27"/>
          <p:cNvSpPr/>
          <p:nvPr/>
        </p:nvSpPr>
        <p:spPr>
          <a:xfrm>
            <a:off x="3406486" y="1453243"/>
            <a:ext cx="80963" cy="2642616"/>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9" name="Rounded Rectangle 28"/>
          <p:cNvSpPr/>
          <p:nvPr/>
        </p:nvSpPr>
        <p:spPr>
          <a:xfrm>
            <a:off x="6260524" y="1453243"/>
            <a:ext cx="80963" cy="2642616"/>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30" name="Rounded Rectangle 29"/>
          <p:cNvSpPr/>
          <p:nvPr/>
        </p:nvSpPr>
        <p:spPr>
          <a:xfrm>
            <a:off x="9114560" y="1453243"/>
            <a:ext cx="80963" cy="2642616"/>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Tree>
    <p:extLst>
      <p:ext uri="{BB962C8B-B14F-4D97-AF65-F5344CB8AC3E}">
        <p14:creationId xmlns:p14="http://schemas.microsoft.com/office/powerpoint/2010/main" val="97343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8">
                                            <p:txEl>
                                              <p:pRg st="0" end="0"/>
                                            </p:txEl>
                                          </p:spTgt>
                                        </p:tgtEl>
                                        <p:attrNameLst>
                                          <p:attrName>style.visibility</p:attrName>
                                        </p:attrNameLst>
                                      </p:cBhvr>
                                      <p:to>
                                        <p:strVal val="visible"/>
                                      </p:to>
                                    </p:set>
                                    <p:animEffect transition="in" filter="fade">
                                      <p:cBhvr>
                                        <p:cTn id="24" dur="750"/>
                                        <p:tgtEl>
                                          <p:spTgt spid="38">
                                            <p:txEl>
                                              <p:pRg st="0" end="0"/>
                                            </p:txEl>
                                          </p:spTgt>
                                        </p:tgtEl>
                                      </p:cBhvr>
                                    </p:animEffect>
                                    <p:anim calcmode="lin" valueType="num">
                                      <p:cBhvr>
                                        <p:cTn id="25" dur="75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26" dur="750" fill="hold"/>
                                        <p:tgtEl>
                                          <p:spTgt spid="38">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39">
                                            <p:txEl>
                                              <p:pRg st="0" end="0"/>
                                            </p:txEl>
                                          </p:spTgt>
                                        </p:tgtEl>
                                        <p:attrNameLst>
                                          <p:attrName>style.visibility</p:attrName>
                                        </p:attrNameLst>
                                      </p:cBhvr>
                                      <p:to>
                                        <p:strVal val="visible"/>
                                      </p:to>
                                    </p:set>
                                    <p:animEffect transition="in" filter="fade">
                                      <p:cBhvr>
                                        <p:cTn id="30" dur="500"/>
                                        <p:tgtEl>
                                          <p:spTgt spid="3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xEl>
                                              <p:pRg st="0" end="0"/>
                                            </p:txEl>
                                          </p:spTgt>
                                        </p:tgtEl>
                                        <p:attrNameLst>
                                          <p:attrName>style.visibility</p:attrName>
                                        </p:attrNameLst>
                                      </p:cBhvr>
                                      <p:to>
                                        <p:strVal val="visible"/>
                                      </p:to>
                                    </p:set>
                                    <p:animEffect transition="in" filter="fade">
                                      <p:cBhvr>
                                        <p:cTn id="35" dur="500"/>
                                        <p:tgtEl>
                                          <p:spTgt spid="4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nodePh="1">
                                  <p:stCondLst>
                                    <p:cond delay="0"/>
                                  </p:stCondLst>
                                  <p:endCondLst>
                                    <p:cond evt="begin" delay="0">
                                      <p:tn val="38"/>
                                    </p:cond>
                                  </p:end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par>
                                <p:cTn id="44" presetID="47" presetClass="entr" presetSubtype="0" fill="hold" grpId="0" nodeType="withEffect">
                                  <p:stCondLst>
                                    <p:cond delay="0"/>
                                  </p:stCondLst>
                                  <p:childTnLst>
                                    <p:set>
                                      <p:cBhvr>
                                        <p:cTn id="45" dur="1" fill="hold">
                                          <p:stCondLst>
                                            <p:cond delay="0"/>
                                          </p:stCondLst>
                                        </p:cTn>
                                        <p:tgtEl>
                                          <p:spTgt spid="111">
                                            <p:txEl>
                                              <p:pRg st="0" end="0"/>
                                            </p:txEl>
                                          </p:spTgt>
                                        </p:tgtEl>
                                        <p:attrNameLst>
                                          <p:attrName>style.visibility</p:attrName>
                                        </p:attrNameLst>
                                      </p:cBhvr>
                                      <p:to>
                                        <p:strVal val="visible"/>
                                      </p:to>
                                    </p:set>
                                    <p:animEffect transition="in" filter="fade">
                                      <p:cBhvr>
                                        <p:cTn id="46" dur="750"/>
                                        <p:tgtEl>
                                          <p:spTgt spid="111">
                                            <p:txEl>
                                              <p:pRg st="0" end="0"/>
                                            </p:txEl>
                                          </p:spTgt>
                                        </p:tgtEl>
                                      </p:cBhvr>
                                    </p:animEffect>
                                    <p:anim calcmode="lin" valueType="num">
                                      <p:cBhvr>
                                        <p:cTn id="47" dur="75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48" dur="75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10" presetClass="entr" presetSubtype="0" fill="hold" grpId="0" nodeType="afterEffect">
                                  <p:stCondLst>
                                    <p:cond delay="0"/>
                                  </p:stCondLst>
                                  <p:childTnLst>
                                    <p:set>
                                      <p:cBhvr>
                                        <p:cTn id="51" dur="1" fill="hold">
                                          <p:stCondLst>
                                            <p:cond delay="0"/>
                                          </p:stCondLst>
                                        </p:cTn>
                                        <p:tgtEl>
                                          <p:spTgt spid="112">
                                            <p:txEl>
                                              <p:pRg st="0" end="0"/>
                                            </p:txEl>
                                          </p:spTgt>
                                        </p:tgtEl>
                                        <p:attrNameLst>
                                          <p:attrName>style.visibility</p:attrName>
                                        </p:attrNameLst>
                                      </p:cBhvr>
                                      <p:to>
                                        <p:strVal val="visible"/>
                                      </p:to>
                                    </p:set>
                                    <p:animEffect transition="in" filter="fade">
                                      <p:cBhvr>
                                        <p:cTn id="52" dur="500"/>
                                        <p:tgtEl>
                                          <p:spTgt spid="11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3">
                                            <p:txEl>
                                              <p:pRg st="0" end="0"/>
                                            </p:txEl>
                                          </p:spTgt>
                                        </p:tgtEl>
                                        <p:attrNameLst>
                                          <p:attrName>style.visibility</p:attrName>
                                        </p:attrNameLst>
                                      </p:cBhvr>
                                      <p:to>
                                        <p:strVal val="visible"/>
                                      </p:to>
                                    </p:set>
                                    <p:animEffect transition="in" filter="fade">
                                      <p:cBhvr>
                                        <p:cTn id="57" dur="500"/>
                                        <p:tgtEl>
                                          <p:spTgt spid="113">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nodePh="1">
                                  <p:stCondLst>
                                    <p:cond delay="0"/>
                                  </p:stCondLst>
                                  <p:endCondLst>
                                    <p:cond evt="begin" delay="0">
                                      <p:tn val="60"/>
                                    </p:cond>
                                  </p:endCondLst>
                                  <p:childTnLst>
                                    <p:set>
                                      <p:cBhvr>
                                        <p:cTn id="61" dur="1" fill="hold">
                                          <p:stCondLst>
                                            <p:cond delay="0"/>
                                          </p:stCondLst>
                                        </p:cTn>
                                        <p:tgtEl>
                                          <p:spTgt spid="128"/>
                                        </p:tgtEl>
                                        <p:attrNameLst>
                                          <p:attrName>style.visibility</p:attrName>
                                        </p:attrNameLst>
                                      </p:cBhvr>
                                      <p:to>
                                        <p:strVal val="visible"/>
                                      </p:to>
                                    </p:set>
                                    <p:animEffect transition="in" filter="fade">
                                      <p:cBhvr>
                                        <p:cTn id="62" dur="500"/>
                                        <p:tgtEl>
                                          <p:spTgt spid="128"/>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500"/>
                                        <p:tgtEl>
                                          <p:spTgt spid="29"/>
                                        </p:tgtEl>
                                      </p:cBhvr>
                                    </p:animEffect>
                                  </p:childTnLst>
                                </p:cTn>
                              </p:par>
                              <p:par>
                                <p:cTn id="66" presetID="47" presetClass="entr" presetSubtype="0" fill="hold" grpId="0" nodeType="withEffect">
                                  <p:stCondLst>
                                    <p:cond delay="0"/>
                                  </p:stCondLst>
                                  <p:childTnLst>
                                    <p:set>
                                      <p:cBhvr>
                                        <p:cTn id="67" dur="1" fill="hold">
                                          <p:stCondLst>
                                            <p:cond delay="0"/>
                                          </p:stCondLst>
                                        </p:cTn>
                                        <p:tgtEl>
                                          <p:spTgt spid="129">
                                            <p:txEl>
                                              <p:pRg st="0" end="0"/>
                                            </p:txEl>
                                          </p:spTgt>
                                        </p:tgtEl>
                                        <p:attrNameLst>
                                          <p:attrName>style.visibility</p:attrName>
                                        </p:attrNameLst>
                                      </p:cBhvr>
                                      <p:to>
                                        <p:strVal val="visible"/>
                                      </p:to>
                                    </p:set>
                                    <p:animEffect transition="in" filter="fade">
                                      <p:cBhvr>
                                        <p:cTn id="68" dur="750"/>
                                        <p:tgtEl>
                                          <p:spTgt spid="129">
                                            <p:txEl>
                                              <p:pRg st="0" end="0"/>
                                            </p:txEl>
                                          </p:spTgt>
                                        </p:tgtEl>
                                      </p:cBhvr>
                                    </p:animEffect>
                                    <p:anim calcmode="lin" valueType="num">
                                      <p:cBhvr>
                                        <p:cTn id="69" dur="750" fill="hold"/>
                                        <p:tgtEl>
                                          <p:spTgt spid="129">
                                            <p:txEl>
                                              <p:pRg st="0" end="0"/>
                                            </p:txEl>
                                          </p:spTgt>
                                        </p:tgtEl>
                                        <p:attrNameLst>
                                          <p:attrName>ppt_x</p:attrName>
                                        </p:attrNameLst>
                                      </p:cBhvr>
                                      <p:tavLst>
                                        <p:tav tm="0">
                                          <p:val>
                                            <p:strVal val="#ppt_x"/>
                                          </p:val>
                                        </p:tav>
                                        <p:tav tm="100000">
                                          <p:val>
                                            <p:strVal val="#ppt_x"/>
                                          </p:val>
                                        </p:tav>
                                      </p:tavLst>
                                    </p:anim>
                                    <p:anim calcmode="lin" valueType="num">
                                      <p:cBhvr>
                                        <p:cTn id="70" dur="750" fill="hold"/>
                                        <p:tgtEl>
                                          <p:spTgt spid="129">
                                            <p:txEl>
                                              <p:pRg st="0" end="0"/>
                                            </p:txEl>
                                          </p:spTgt>
                                        </p:tgtEl>
                                        <p:attrNameLst>
                                          <p:attrName>ppt_y</p:attrName>
                                        </p:attrNameLst>
                                      </p:cBhvr>
                                      <p:tavLst>
                                        <p:tav tm="0">
                                          <p:val>
                                            <p:strVal val="#ppt_y-.1"/>
                                          </p:val>
                                        </p:tav>
                                        <p:tav tm="100000">
                                          <p:val>
                                            <p:strVal val="#ppt_y"/>
                                          </p:val>
                                        </p:tav>
                                      </p:tavLst>
                                    </p:anim>
                                  </p:childTnLst>
                                </p:cTn>
                              </p:par>
                            </p:childTnLst>
                          </p:cTn>
                        </p:par>
                        <p:par>
                          <p:cTn id="71" fill="hold">
                            <p:stCondLst>
                              <p:cond delay="750"/>
                            </p:stCondLst>
                            <p:childTnLst>
                              <p:par>
                                <p:cTn id="72" presetID="10" presetClass="entr" presetSubtype="0" fill="hold" grpId="0" nodeType="afterEffect">
                                  <p:stCondLst>
                                    <p:cond delay="0"/>
                                  </p:stCondLst>
                                  <p:childTnLst>
                                    <p:set>
                                      <p:cBhvr>
                                        <p:cTn id="73" dur="1" fill="hold">
                                          <p:stCondLst>
                                            <p:cond delay="0"/>
                                          </p:stCondLst>
                                        </p:cTn>
                                        <p:tgtEl>
                                          <p:spTgt spid="130">
                                            <p:txEl>
                                              <p:pRg st="0" end="0"/>
                                            </p:txEl>
                                          </p:spTgt>
                                        </p:tgtEl>
                                        <p:attrNameLst>
                                          <p:attrName>style.visibility</p:attrName>
                                        </p:attrNameLst>
                                      </p:cBhvr>
                                      <p:to>
                                        <p:strVal val="visible"/>
                                      </p:to>
                                    </p:set>
                                    <p:animEffect transition="in" filter="fade">
                                      <p:cBhvr>
                                        <p:cTn id="74" dur="500"/>
                                        <p:tgtEl>
                                          <p:spTgt spid="130">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xEl>
                                              <p:pRg st="0" end="0"/>
                                            </p:txEl>
                                          </p:spTgt>
                                        </p:tgtEl>
                                        <p:attrNameLst>
                                          <p:attrName>style.visibility</p:attrName>
                                        </p:attrNameLst>
                                      </p:cBhvr>
                                      <p:to>
                                        <p:strVal val="visible"/>
                                      </p:to>
                                    </p:set>
                                    <p:animEffect transition="in" filter="fade">
                                      <p:cBhvr>
                                        <p:cTn id="79" dur="500"/>
                                        <p:tgtEl>
                                          <p:spTgt spid="131">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nodePh="1">
                                  <p:stCondLst>
                                    <p:cond delay="0"/>
                                  </p:stCondLst>
                                  <p:endCondLst>
                                    <p:cond evt="begin" delay="0">
                                      <p:tn val="82"/>
                                    </p:cond>
                                  </p:endCondLst>
                                  <p:childTnLst>
                                    <p:set>
                                      <p:cBhvr>
                                        <p:cTn id="83" dur="1" fill="hold">
                                          <p:stCondLst>
                                            <p:cond delay="0"/>
                                          </p:stCondLst>
                                        </p:cTn>
                                        <p:tgtEl>
                                          <p:spTgt spid="146"/>
                                        </p:tgtEl>
                                        <p:attrNameLst>
                                          <p:attrName>style.visibility</p:attrName>
                                        </p:attrNameLst>
                                      </p:cBhvr>
                                      <p:to>
                                        <p:strVal val="visible"/>
                                      </p:to>
                                    </p:set>
                                    <p:animEffect transition="in" filter="fade">
                                      <p:cBhvr>
                                        <p:cTn id="84" dur="500"/>
                                        <p:tgtEl>
                                          <p:spTgt spid="14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500"/>
                                        <p:tgtEl>
                                          <p:spTgt spid="30"/>
                                        </p:tgtEl>
                                      </p:cBhvr>
                                    </p:animEffect>
                                  </p:childTnLst>
                                </p:cTn>
                              </p:par>
                              <p:par>
                                <p:cTn id="88" presetID="47" presetClass="entr" presetSubtype="0" fill="hold" grpId="0" nodeType="withEffect">
                                  <p:stCondLst>
                                    <p:cond delay="0"/>
                                  </p:stCondLst>
                                  <p:childTnLst>
                                    <p:set>
                                      <p:cBhvr>
                                        <p:cTn id="89" dur="1" fill="hold">
                                          <p:stCondLst>
                                            <p:cond delay="0"/>
                                          </p:stCondLst>
                                        </p:cTn>
                                        <p:tgtEl>
                                          <p:spTgt spid="147">
                                            <p:txEl>
                                              <p:pRg st="0" end="0"/>
                                            </p:txEl>
                                          </p:spTgt>
                                        </p:tgtEl>
                                        <p:attrNameLst>
                                          <p:attrName>style.visibility</p:attrName>
                                        </p:attrNameLst>
                                      </p:cBhvr>
                                      <p:to>
                                        <p:strVal val="visible"/>
                                      </p:to>
                                    </p:set>
                                    <p:animEffect transition="in" filter="fade">
                                      <p:cBhvr>
                                        <p:cTn id="90" dur="750"/>
                                        <p:tgtEl>
                                          <p:spTgt spid="147">
                                            <p:txEl>
                                              <p:pRg st="0" end="0"/>
                                            </p:txEl>
                                          </p:spTgt>
                                        </p:tgtEl>
                                      </p:cBhvr>
                                    </p:animEffect>
                                    <p:anim calcmode="lin" valueType="num">
                                      <p:cBhvr>
                                        <p:cTn id="91" dur="750" fill="hold"/>
                                        <p:tgtEl>
                                          <p:spTgt spid="147">
                                            <p:txEl>
                                              <p:pRg st="0" end="0"/>
                                            </p:txEl>
                                          </p:spTgt>
                                        </p:tgtEl>
                                        <p:attrNameLst>
                                          <p:attrName>ppt_x</p:attrName>
                                        </p:attrNameLst>
                                      </p:cBhvr>
                                      <p:tavLst>
                                        <p:tav tm="0">
                                          <p:val>
                                            <p:strVal val="#ppt_x"/>
                                          </p:val>
                                        </p:tav>
                                        <p:tav tm="100000">
                                          <p:val>
                                            <p:strVal val="#ppt_x"/>
                                          </p:val>
                                        </p:tav>
                                      </p:tavLst>
                                    </p:anim>
                                    <p:anim calcmode="lin" valueType="num">
                                      <p:cBhvr>
                                        <p:cTn id="92" dur="750" fill="hold"/>
                                        <p:tgtEl>
                                          <p:spTgt spid="147">
                                            <p:txEl>
                                              <p:pRg st="0" end="0"/>
                                            </p:txEl>
                                          </p:spTgt>
                                        </p:tgtEl>
                                        <p:attrNameLst>
                                          <p:attrName>ppt_y</p:attrName>
                                        </p:attrNameLst>
                                      </p:cBhvr>
                                      <p:tavLst>
                                        <p:tav tm="0">
                                          <p:val>
                                            <p:strVal val="#ppt_y-.1"/>
                                          </p:val>
                                        </p:tav>
                                        <p:tav tm="100000">
                                          <p:val>
                                            <p:strVal val="#ppt_y"/>
                                          </p:val>
                                        </p:tav>
                                      </p:tavLst>
                                    </p:anim>
                                  </p:childTnLst>
                                </p:cTn>
                              </p:par>
                            </p:childTnLst>
                          </p:cTn>
                        </p:par>
                        <p:par>
                          <p:cTn id="93" fill="hold">
                            <p:stCondLst>
                              <p:cond delay="750"/>
                            </p:stCondLst>
                            <p:childTnLst>
                              <p:par>
                                <p:cTn id="94" presetID="10" presetClass="entr" presetSubtype="0" fill="hold" grpId="0" nodeType="afterEffect">
                                  <p:stCondLst>
                                    <p:cond delay="0"/>
                                  </p:stCondLst>
                                  <p:childTnLst>
                                    <p:set>
                                      <p:cBhvr>
                                        <p:cTn id="95" dur="1" fill="hold">
                                          <p:stCondLst>
                                            <p:cond delay="0"/>
                                          </p:stCondLst>
                                        </p:cTn>
                                        <p:tgtEl>
                                          <p:spTgt spid="148">
                                            <p:txEl>
                                              <p:pRg st="0" end="0"/>
                                            </p:txEl>
                                          </p:spTgt>
                                        </p:tgtEl>
                                        <p:attrNameLst>
                                          <p:attrName>style.visibility</p:attrName>
                                        </p:attrNameLst>
                                      </p:cBhvr>
                                      <p:to>
                                        <p:strVal val="visible"/>
                                      </p:to>
                                    </p:set>
                                    <p:animEffect transition="in" filter="fade">
                                      <p:cBhvr>
                                        <p:cTn id="96" dur="500"/>
                                        <p:tgtEl>
                                          <p:spTgt spid="148">
                                            <p:txEl>
                                              <p:pRg st="0" end="0"/>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149">
                                            <p:txEl>
                                              <p:pRg st="0" end="0"/>
                                            </p:txEl>
                                          </p:spTgt>
                                        </p:tgtEl>
                                        <p:attrNameLst>
                                          <p:attrName>style.visibility</p:attrName>
                                        </p:attrNameLst>
                                      </p:cBhvr>
                                      <p:to>
                                        <p:strVal val="visible"/>
                                      </p:to>
                                    </p:set>
                                    <p:animEffect transition="in" filter="fade">
                                      <p:cBhvr>
                                        <p:cTn id="101" dur="500"/>
                                        <p:tgtEl>
                                          <p:spTgt spid="1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2" grpId="0"/>
      <p:bldP spid="8" grpId="0" build="p"/>
      <p:bldP spid="37" grpId="0"/>
      <p:bldP spid="38" grpId="0" build="p">
        <p:tmplLst>
          <p:tmpl lvl="1">
            <p:tnLst>
              <p:par>
                <p:cTn presetID="47" presetClass="entr" presetSubtype="0" fill="hold" nodeType="click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750"/>
                        <p:tgtEl>
                          <p:spTgt spid="38"/>
                        </p:tgtEl>
                      </p:cBhvr>
                    </p:animEffect>
                    <p:anim calcmode="lin" valueType="num">
                      <p:cBhvr>
                        <p:cTn dur="750" fill="hold"/>
                        <p:tgtEl>
                          <p:spTgt spid="38"/>
                        </p:tgtEl>
                        <p:attrNameLst>
                          <p:attrName>ppt_x</p:attrName>
                        </p:attrNameLst>
                      </p:cBhvr>
                      <p:tavLst>
                        <p:tav tm="0">
                          <p:val>
                            <p:strVal val="#ppt_x"/>
                          </p:val>
                        </p:tav>
                        <p:tav tm="100000">
                          <p:val>
                            <p:strVal val="#ppt_x"/>
                          </p:val>
                        </p:tav>
                      </p:tavLst>
                    </p:anim>
                    <p:anim calcmode="lin" valueType="num">
                      <p:cBhvr>
                        <p:cTn dur="75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1" grpId="0" build="p">
        <p:tmplLst>
          <p:tmpl lvl="2">
            <p:tnLst>
              <p:par>
                <p:cTn presetID="10" presetClass="entr" presetSubtype="0" fill="hold" nodeType="click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110" grpId="0"/>
      <p:bldP spid="111" grpId="0" build="p">
        <p:tmplLst>
          <p:tmpl lvl="1">
            <p:tnLst>
              <p:par>
                <p:cTn presetID="47" presetClass="entr" presetSubtype="0" fill="hold" nodeType="withEffect">
                  <p:stCondLst>
                    <p:cond delay="0"/>
                  </p:stCondLst>
                  <p:childTnLst>
                    <p:set>
                      <p:cBhvr>
                        <p:cTn dur="1" fill="hold">
                          <p:stCondLst>
                            <p:cond delay="0"/>
                          </p:stCondLst>
                        </p:cTn>
                        <p:tgtEl>
                          <p:spTgt spid="111"/>
                        </p:tgtEl>
                        <p:attrNameLst>
                          <p:attrName>style.visibility</p:attrName>
                        </p:attrNameLst>
                      </p:cBhvr>
                      <p:to>
                        <p:strVal val="visible"/>
                      </p:to>
                    </p:set>
                    <p:animEffect transition="in" filter="fade">
                      <p:cBhvr>
                        <p:cTn dur="750"/>
                        <p:tgtEl>
                          <p:spTgt spid="111"/>
                        </p:tgtEl>
                      </p:cBhvr>
                    </p:animEffect>
                    <p:anim calcmode="lin" valueType="num">
                      <p:cBhvr>
                        <p:cTn dur="750" fill="hold"/>
                        <p:tgtEl>
                          <p:spTgt spid="111"/>
                        </p:tgtEl>
                        <p:attrNameLst>
                          <p:attrName>ppt_x</p:attrName>
                        </p:attrNameLst>
                      </p:cBhvr>
                      <p:tavLst>
                        <p:tav tm="0">
                          <p:val>
                            <p:strVal val="#ppt_x"/>
                          </p:val>
                        </p:tav>
                        <p:tav tm="100000">
                          <p:val>
                            <p:strVal val="#ppt_x"/>
                          </p:val>
                        </p:tav>
                      </p:tavLst>
                    </p:anim>
                    <p:anim calcmode="lin" valueType="num">
                      <p:cBhvr>
                        <p:cTn dur="750" fill="hold"/>
                        <p:tgtEl>
                          <p:spTgt spid="111"/>
                        </p:tgtEl>
                        <p:attrNameLst>
                          <p:attrName>ppt_y</p:attrName>
                        </p:attrNameLst>
                      </p:cBhvr>
                      <p:tavLst>
                        <p:tav tm="0">
                          <p:val>
                            <p:strVal val="#ppt_y-.1"/>
                          </p:val>
                        </p:tav>
                        <p:tav tm="100000">
                          <p:val>
                            <p:strVal val="#ppt_y"/>
                          </p:val>
                        </p:tav>
                      </p:tavLst>
                    </p:anim>
                  </p:childTnLst>
                </p:cTn>
              </p:par>
            </p:tnLst>
          </p:tmpl>
        </p:tmplLst>
      </p:bldP>
      <p:bldP spid="112" grpId="0" build="p">
        <p:tmplLst>
          <p:tmpl lvl="1">
            <p:tnLst>
              <p:par>
                <p:cTn presetID="10" presetClass="entr" presetSubtype="0" fill="hold" nodeType="afterEffect">
                  <p:stCondLst>
                    <p:cond delay="0"/>
                  </p:stCondLst>
                  <p:childTnLst>
                    <p:set>
                      <p:cBhvr>
                        <p:cTn dur="1" fill="hold">
                          <p:stCondLst>
                            <p:cond delay="0"/>
                          </p:stCondLst>
                        </p:cTn>
                        <p:tgtEl>
                          <p:spTgt spid="112"/>
                        </p:tgtEl>
                        <p:attrNameLst>
                          <p:attrName>style.visibility</p:attrName>
                        </p:attrNameLst>
                      </p:cBhvr>
                      <p:to>
                        <p:strVal val="visible"/>
                      </p:to>
                    </p:set>
                    <p:animEffect transition="in" filter="fade">
                      <p:cBhvr>
                        <p:cTn dur="500"/>
                        <p:tgtEl>
                          <p:spTgt spid="112"/>
                        </p:tgtEl>
                      </p:cBhvr>
                    </p:animEffect>
                  </p:childTnLst>
                </p:cTn>
              </p:par>
            </p:tnLst>
          </p:tmpl>
        </p:tmplLst>
      </p:bldP>
      <p:bldP spid="113" grpId="0" build="p">
        <p:tmplLst>
          <p:tmpl lvl="2">
            <p:tnLst>
              <p:par>
                <p:cTn presetID="10" presetClass="entr" presetSubtype="0" fill="hold" nodeType="clickEffect">
                  <p:stCondLst>
                    <p:cond delay="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childTnLst>
                </p:cTn>
              </p:par>
            </p:tnLst>
          </p:tmpl>
        </p:tmplLst>
      </p:bldP>
      <p:bldP spid="129" grpId="0" build="p">
        <p:tmplLst>
          <p:tmpl lvl="1">
            <p:tnLst>
              <p:par>
                <p:cTn presetID="47" presetClass="entr" presetSubtype="0" fill="hold" nodeType="withEffect">
                  <p:stCondLst>
                    <p:cond delay="0"/>
                  </p:stCondLst>
                  <p:childTnLst>
                    <p:set>
                      <p:cBhvr>
                        <p:cTn dur="1" fill="hold">
                          <p:stCondLst>
                            <p:cond delay="0"/>
                          </p:stCondLst>
                        </p:cTn>
                        <p:tgtEl>
                          <p:spTgt spid="129"/>
                        </p:tgtEl>
                        <p:attrNameLst>
                          <p:attrName>style.visibility</p:attrName>
                        </p:attrNameLst>
                      </p:cBhvr>
                      <p:to>
                        <p:strVal val="visible"/>
                      </p:to>
                    </p:set>
                    <p:animEffect transition="in" filter="fade">
                      <p:cBhvr>
                        <p:cTn dur="750"/>
                        <p:tgtEl>
                          <p:spTgt spid="129"/>
                        </p:tgtEl>
                      </p:cBhvr>
                    </p:animEffect>
                    <p:anim calcmode="lin" valueType="num">
                      <p:cBhvr>
                        <p:cTn dur="750" fill="hold"/>
                        <p:tgtEl>
                          <p:spTgt spid="129"/>
                        </p:tgtEl>
                        <p:attrNameLst>
                          <p:attrName>ppt_x</p:attrName>
                        </p:attrNameLst>
                      </p:cBhvr>
                      <p:tavLst>
                        <p:tav tm="0">
                          <p:val>
                            <p:strVal val="#ppt_x"/>
                          </p:val>
                        </p:tav>
                        <p:tav tm="100000">
                          <p:val>
                            <p:strVal val="#ppt_x"/>
                          </p:val>
                        </p:tav>
                      </p:tavLst>
                    </p:anim>
                    <p:anim calcmode="lin" valueType="num">
                      <p:cBhvr>
                        <p:cTn dur="750" fill="hold"/>
                        <p:tgtEl>
                          <p:spTgt spid="129"/>
                        </p:tgtEl>
                        <p:attrNameLst>
                          <p:attrName>ppt_y</p:attrName>
                        </p:attrNameLst>
                      </p:cBhvr>
                      <p:tavLst>
                        <p:tav tm="0">
                          <p:val>
                            <p:strVal val="#ppt_y-.1"/>
                          </p:val>
                        </p:tav>
                        <p:tav tm="100000">
                          <p:val>
                            <p:strVal val="#ppt_y"/>
                          </p:val>
                        </p:tav>
                      </p:tavLst>
                    </p:anim>
                  </p:childTnLst>
                </p:cTn>
              </p:par>
            </p:tnLst>
          </p:tmpl>
        </p:tmplLst>
      </p:bldP>
      <p:bldP spid="130" grpId="0" build="p">
        <p:tmplLst>
          <p:tmpl lvl="1">
            <p:tnLst>
              <p:par>
                <p:cTn presetID="10" presetClass="entr" presetSubtype="0" fill="hold" nodeType="afterEffect">
                  <p:stCondLst>
                    <p:cond delay="0"/>
                  </p:stCondLst>
                  <p:childTnLst>
                    <p:set>
                      <p:cBhvr>
                        <p:cTn dur="1" fill="hold">
                          <p:stCondLst>
                            <p:cond delay="0"/>
                          </p:stCondLst>
                        </p:cTn>
                        <p:tgtEl>
                          <p:spTgt spid="130"/>
                        </p:tgtEl>
                        <p:attrNameLst>
                          <p:attrName>style.visibility</p:attrName>
                        </p:attrNameLst>
                      </p:cBhvr>
                      <p:to>
                        <p:strVal val="visible"/>
                      </p:to>
                    </p:set>
                    <p:animEffect transition="in" filter="fade">
                      <p:cBhvr>
                        <p:cTn dur="500"/>
                        <p:tgtEl>
                          <p:spTgt spid="130"/>
                        </p:tgtEl>
                      </p:cBhvr>
                    </p:animEffect>
                  </p:childTnLst>
                </p:cTn>
              </p:par>
            </p:tnLst>
          </p:tmpl>
        </p:tmplLst>
      </p:bldP>
      <p:bldP spid="131" grpId="0" build="p">
        <p:tmplLst>
          <p:tmpl lvl="2">
            <p:tnLst>
              <p:par>
                <p:cTn presetID="10" presetClass="entr" presetSubtype="0" fill="hold" nodeType="clickEffect">
                  <p:stCondLst>
                    <p:cond delay="0"/>
                  </p:stCondLst>
                  <p:childTnLst>
                    <p:set>
                      <p:cBhvr>
                        <p:cTn dur="1" fill="hold">
                          <p:stCondLst>
                            <p:cond delay="0"/>
                          </p:stCondLst>
                        </p:cTn>
                        <p:tgtEl>
                          <p:spTgt spid="131"/>
                        </p:tgtEl>
                        <p:attrNameLst>
                          <p:attrName>style.visibility</p:attrName>
                        </p:attrNameLst>
                      </p:cBhvr>
                      <p:to>
                        <p:strVal val="visible"/>
                      </p:to>
                    </p:set>
                    <p:animEffect transition="in" filter="fade">
                      <p:cBhvr>
                        <p:cTn dur="500"/>
                        <p:tgtEl>
                          <p:spTgt spid="131"/>
                        </p:tgtEl>
                      </p:cBhvr>
                    </p:animEffect>
                  </p:childTnLst>
                </p:cTn>
              </p:par>
            </p:tnLst>
          </p:tmpl>
        </p:tmplLst>
      </p:bldP>
      <p:bldP spid="146" grpId="0"/>
      <p:bldP spid="147" grpId="0" build="p">
        <p:tmplLst>
          <p:tmpl lvl="1">
            <p:tnLst>
              <p:par>
                <p:cTn presetID="47" presetClass="entr" presetSubtype="0" fill="hold" nodeType="withEffect">
                  <p:stCondLst>
                    <p:cond delay="0"/>
                  </p:stCondLst>
                  <p:childTnLst>
                    <p:set>
                      <p:cBhvr>
                        <p:cTn dur="1" fill="hold">
                          <p:stCondLst>
                            <p:cond delay="0"/>
                          </p:stCondLst>
                        </p:cTn>
                        <p:tgtEl>
                          <p:spTgt spid="147"/>
                        </p:tgtEl>
                        <p:attrNameLst>
                          <p:attrName>style.visibility</p:attrName>
                        </p:attrNameLst>
                      </p:cBhvr>
                      <p:to>
                        <p:strVal val="visible"/>
                      </p:to>
                    </p:set>
                    <p:animEffect transition="in" filter="fade">
                      <p:cBhvr>
                        <p:cTn dur="750"/>
                        <p:tgtEl>
                          <p:spTgt spid="147"/>
                        </p:tgtEl>
                      </p:cBhvr>
                    </p:animEffect>
                    <p:anim calcmode="lin" valueType="num">
                      <p:cBhvr>
                        <p:cTn dur="750" fill="hold"/>
                        <p:tgtEl>
                          <p:spTgt spid="147"/>
                        </p:tgtEl>
                        <p:attrNameLst>
                          <p:attrName>ppt_x</p:attrName>
                        </p:attrNameLst>
                      </p:cBhvr>
                      <p:tavLst>
                        <p:tav tm="0">
                          <p:val>
                            <p:strVal val="#ppt_x"/>
                          </p:val>
                        </p:tav>
                        <p:tav tm="100000">
                          <p:val>
                            <p:strVal val="#ppt_x"/>
                          </p:val>
                        </p:tav>
                      </p:tavLst>
                    </p:anim>
                    <p:anim calcmode="lin" valueType="num">
                      <p:cBhvr>
                        <p:cTn dur="750" fill="hold"/>
                        <p:tgtEl>
                          <p:spTgt spid="147"/>
                        </p:tgtEl>
                        <p:attrNameLst>
                          <p:attrName>ppt_y</p:attrName>
                        </p:attrNameLst>
                      </p:cBhvr>
                      <p:tavLst>
                        <p:tav tm="0">
                          <p:val>
                            <p:strVal val="#ppt_y-.1"/>
                          </p:val>
                        </p:tav>
                        <p:tav tm="100000">
                          <p:val>
                            <p:strVal val="#ppt_y"/>
                          </p:val>
                        </p:tav>
                      </p:tavLst>
                    </p:anim>
                  </p:childTnLst>
                </p:cTn>
              </p:par>
            </p:tnLst>
          </p:tmpl>
        </p:tmplLst>
      </p:bldP>
      <p:bldP spid="148" grpId="0" build="p">
        <p:tmplLst>
          <p:tmpl lvl="1">
            <p:tnLst>
              <p:par>
                <p:cTn presetID="10" presetClass="entr" presetSubtype="0" fill="hold" nodeType="afterEffect">
                  <p:stCondLst>
                    <p:cond delay="0"/>
                  </p:stCondLst>
                  <p:childTnLst>
                    <p:set>
                      <p:cBhvr>
                        <p:cTn dur="1" fill="hold">
                          <p:stCondLst>
                            <p:cond delay="0"/>
                          </p:stCondLst>
                        </p:cTn>
                        <p:tgtEl>
                          <p:spTgt spid="148"/>
                        </p:tgtEl>
                        <p:attrNameLst>
                          <p:attrName>style.visibility</p:attrName>
                        </p:attrNameLst>
                      </p:cBhvr>
                      <p:to>
                        <p:strVal val="visible"/>
                      </p:to>
                    </p:set>
                    <p:animEffect transition="in" filter="fade">
                      <p:cBhvr>
                        <p:cTn dur="500"/>
                        <p:tgtEl>
                          <p:spTgt spid="148"/>
                        </p:tgtEl>
                      </p:cBhvr>
                    </p:animEffect>
                  </p:childTnLst>
                </p:cTn>
              </p:par>
            </p:tnLst>
          </p:tmpl>
        </p:tmplLst>
      </p:bldP>
      <p:bldP spid="149" grpId="0" build="p">
        <p:tmplLst>
          <p:tmpl lvl="2">
            <p:tnLst>
              <p:par>
                <p:cTn presetID="10" presetClass="entr" presetSubtype="0" fill="hold" nodeType="clickEffect">
                  <p:stCondLst>
                    <p:cond delay="0"/>
                  </p:stCondLst>
                  <p:childTnLst>
                    <p:set>
                      <p:cBhvr>
                        <p:cTn dur="1" fill="hold">
                          <p:stCondLst>
                            <p:cond delay="0"/>
                          </p:stCondLst>
                        </p:cTn>
                        <p:tgtEl>
                          <p:spTgt spid="149"/>
                        </p:tgtEl>
                        <p:attrNameLst>
                          <p:attrName>style.visibility</p:attrName>
                        </p:attrNameLst>
                      </p:cBhvr>
                      <p:to>
                        <p:strVal val="visible"/>
                      </p:to>
                    </p:set>
                    <p:animEffect transition="in" filter="fade">
                      <p:cBhvr>
                        <p:cTn dur="500"/>
                        <p:tgtEl>
                          <p:spTgt spid="149"/>
                        </p:tgtEl>
                      </p:cBhvr>
                    </p:animEffect>
                  </p:childTnLst>
                </p:cTn>
              </p:par>
            </p:tnLst>
          </p:tmpl>
        </p:tmplLst>
      </p:bldP>
      <p:bldP spid="27" grpId="0" animBg="1"/>
      <p:bldP spid="28" grpId="0" animBg="1"/>
      <p:bldP spid="29" grpId="0" animBg="1"/>
      <p:bldP spid="30"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Managers">
    <p:spTree>
      <p:nvGrpSpPr>
        <p:cNvPr id="1" name=""/>
        <p:cNvGrpSpPr/>
        <p:nvPr/>
      </p:nvGrpSpPr>
      <p:grpSpPr>
        <a:xfrm>
          <a:off x="0" y="0"/>
          <a:ext cx="0" cy="0"/>
          <a:chOff x="0" y="0"/>
          <a:chExt cx="0" cy="0"/>
        </a:xfrm>
      </p:grpSpPr>
      <p:sp>
        <p:nvSpPr>
          <p:cNvPr id="35" name="Rounded Rectangle 34"/>
          <p:cNvSpPr/>
          <p:nvPr/>
        </p:nvSpPr>
        <p:spPr>
          <a:xfrm>
            <a:off x="6095997" y="4003057"/>
            <a:ext cx="6096004" cy="2005474"/>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36" name="Text Placeholder 12"/>
          <p:cNvSpPr>
            <a:spLocks noGrp="1"/>
          </p:cNvSpPr>
          <p:nvPr>
            <p:ph type="body" sz="quarter" idx="27" hasCustomPrompt="1"/>
          </p:nvPr>
        </p:nvSpPr>
        <p:spPr>
          <a:xfrm>
            <a:off x="8624462" y="4157076"/>
            <a:ext cx="2956414" cy="299529"/>
          </a:xfrm>
        </p:spPr>
        <p:txBody>
          <a:bodyPr>
            <a:normAutofit/>
          </a:bodyPr>
          <a:lstStyle>
            <a:lvl1pPr>
              <a:defRPr sz="1600" b="1">
                <a:solidFill>
                  <a:schemeClr val="bg1"/>
                </a:solidFill>
              </a:defRPr>
            </a:lvl1pPr>
          </a:lstStyle>
          <a:p>
            <a:pPr lvl="0"/>
            <a:r>
              <a:rPr lang="en-US" dirty="0"/>
              <a:t>Write Name</a:t>
            </a:r>
          </a:p>
        </p:txBody>
      </p:sp>
      <p:sp>
        <p:nvSpPr>
          <p:cNvPr id="37" name="Text Placeholder 12"/>
          <p:cNvSpPr>
            <a:spLocks noGrp="1"/>
          </p:cNvSpPr>
          <p:nvPr>
            <p:ph type="body" sz="quarter" idx="28" hasCustomPrompt="1"/>
          </p:nvPr>
        </p:nvSpPr>
        <p:spPr>
          <a:xfrm>
            <a:off x="8624462" y="4470250"/>
            <a:ext cx="2956414" cy="280526"/>
          </a:xfrm>
        </p:spPr>
        <p:txBody>
          <a:bodyPr>
            <a:spAutoFit/>
          </a:bodyPr>
          <a:lstStyle>
            <a:lvl1pPr>
              <a:defRPr sz="1050" b="0" i="1" u="none">
                <a:solidFill>
                  <a:schemeClr val="bg1"/>
                </a:solidFill>
              </a:defRPr>
            </a:lvl1pPr>
          </a:lstStyle>
          <a:p>
            <a:pPr lvl="0"/>
            <a:r>
              <a:rPr lang="en-US" dirty="0"/>
              <a:t>President</a:t>
            </a:r>
          </a:p>
        </p:txBody>
      </p:sp>
      <p:sp>
        <p:nvSpPr>
          <p:cNvPr id="38" name="Text Placeholder 15"/>
          <p:cNvSpPr>
            <a:spLocks noGrp="1"/>
          </p:cNvSpPr>
          <p:nvPr>
            <p:ph type="body" sz="quarter" idx="29" hasCustomPrompt="1"/>
          </p:nvPr>
        </p:nvSpPr>
        <p:spPr>
          <a:xfrm>
            <a:off x="8624444" y="4949955"/>
            <a:ext cx="2956433" cy="817563"/>
          </a:xfrm>
        </p:spPr>
        <p:txBody>
          <a:bodyPr/>
          <a:lstStyle>
            <a:lvl1pPr>
              <a:defRPr sz="1000">
                <a:solidFill>
                  <a:schemeClr val="bg1"/>
                </a:solidFill>
              </a:defRPr>
            </a:lvl1pPr>
          </a:lstStyle>
          <a:p>
            <a:pPr lvl="0"/>
            <a:r>
              <a:rPr lang="en-US" dirty="0"/>
              <a:t>Lorem Ipsum is simply dummy text of the printing and typesetting industry. Lorem Ipsum has been the industry's standard dummy text ever since the 1500s</a:t>
            </a:r>
          </a:p>
        </p:txBody>
      </p:sp>
      <p:sp>
        <p:nvSpPr>
          <p:cNvPr id="31" name="Rounded Rectangle 30"/>
          <p:cNvSpPr/>
          <p:nvPr/>
        </p:nvSpPr>
        <p:spPr>
          <a:xfrm>
            <a:off x="6095997" y="1429876"/>
            <a:ext cx="6096004" cy="2005474"/>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32" name="Text Placeholder 12"/>
          <p:cNvSpPr>
            <a:spLocks noGrp="1"/>
          </p:cNvSpPr>
          <p:nvPr>
            <p:ph type="body" sz="quarter" idx="24" hasCustomPrompt="1"/>
          </p:nvPr>
        </p:nvSpPr>
        <p:spPr>
          <a:xfrm>
            <a:off x="8624462" y="1583894"/>
            <a:ext cx="2956414" cy="299529"/>
          </a:xfrm>
        </p:spPr>
        <p:txBody>
          <a:bodyPr>
            <a:normAutofit/>
          </a:bodyPr>
          <a:lstStyle>
            <a:lvl1pPr>
              <a:defRPr sz="1600" b="1">
                <a:solidFill>
                  <a:schemeClr val="bg1"/>
                </a:solidFill>
              </a:defRPr>
            </a:lvl1pPr>
          </a:lstStyle>
          <a:p>
            <a:pPr lvl="0"/>
            <a:r>
              <a:rPr lang="en-US" dirty="0"/>
              <a:t>Write Name</a:t>
            </a:r>
          </a:p>
        </p:txBody>
      </p:sp>
      <p:sp>
        <p:nvSpPr>
          <p:cNvPr id="33" name="Text Placeholder 12"/>
          <p:cNvSpPr>
            <a:spLocks noGrp="1"/>
          </p:cNvSpPr>
          <p:nvPr>
            <p:ph type="body" sz="quarter" idx="25" hasCustomPrompt="1"/>
          </p:nvPr>
        </p:nvSpPr>
        <p:spPr>
          <a:xfrm>
            <a:off x="8624462" y="1897069"/>
            <a:ext cx="2956414" cy="280526"/>
          </a:xfrm>
        </p:spPr>
        <p:txBody>
          <a:bodyPr>
            <a:spAutoFit/>
          </a:bodyPr>
          <a:lstStyle>
            <a:lvl1pPr>
              <a:defRPr sz="1050" b="0" i="1" u="none">
                <a:solidFill>
                  <a:schemeClr val="bg1"/>
                </a:solidFill>
              </a:defRPr>
            </a:lvl1pPr>
          </a:lstStyle>
          <a:p>
            <a:pPr lvl="0"/>
            <a:r>
              <a:rPr lang="en-US" dirty="0"/>
              <a:t>President</a:t>
            </a:r>
          </a:p>
        </p:txBody>
      </p:sp>
      <p:sp>
        <p:nvSpPr>
          <p:cNvPr id="34" name="Text Placeholder 15"/>
          <p:cNvSpPr>
            <a:spLocks noGrp="1"/>
          </p:cNvSpPr>
          <p:nvPr>
            <p:ph type="body" sz="quarter" idx="26" hasCustomPrompt="1"/>
          </p:nvPr>
        </p:nvSpPr>
        <p:spPr>
          <a:xfrm>
            <a:off x="8624444" y="2376775"/>
            <a:ext cx="2956433" cy="817563"/>
          </a:xfrm>
        </p:spPr>
        <p:txBody>
          <a:bodyPr/>
          <a:lstStyle>
            <a:lvl1pPr>
              <a:defRPr sz="1000">
                <a:solidFill>
                  <a:schemeClr val="bg1"/>
                </a:solidFill>
              </a:defRPr>
            </a:lvl1pPr>
          </a:lstStyle>
          <a:p>
            <a:pPr lvl="0"/>
            <a:r>
              <a:rPr lang="en-US" dirty="0"/>
              <a:t>Lorem Ipsum is simply dummy text of the printing and typesetting industry. Lorem Ipsum has been the industry's standard dummy text ever since the 1500s</a:t>
            </a:r>
          </a:p>
        </p:txBody>
      </p:sp>
      <p:sp>
        <p:nvSpPr>
          <p:cNvPr id="24" name="Rounded Rectangle 23"/>
          <p:cNvSpPr/>
          <p:nvPr/>
        </p:nvSpPr>
        <p:spPr>
          <a:xfrm>
            <a:off x="-4" y="4002278"/>
            <a:ext cx="6096004" cy="200547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5" name="Text Placeholder 12"/>
          <p:cNvSpPr>
            <a:spLocks noGrp="1"/>
          </p:cNvSpPr>
          <p:nvPr>
            <p:ph type="body" sz="quarter" idx="21" hasCustomPrompt="1"/>
          </p:nvPr>
        </p:nvSpPr>
        <p:spPr>
          <a:xfrm>
            <a:off x="2648533" y="4156298"/>
            <a:ext cx="2956414" cy="299529"/>
          </a:xfrm>
        </p:spPr>
        <p:txBody>
          <a:bodyPr>
            <a:normAutofit/>
          </a:bodyPr>
          <a:lstStyle>
            <a:lvl1pPr>
              <a:defRPr sz="1600" b="1">
                <a:solidFill>
                  <a:schemeClr val="bg1"/>
                </a:solidFill>
              </a:defRPr>
            </a:lvl1pPr>
          </a:lstStyle>
          <a:p>
            <a:pPr lvl="0"/>
            <a:r>
              <a:rPr lang="en-US" dirty="0"/>
              <a:t>Write Name</a:t>
            </a:r>
          </a:p>
        </p:txBody>
      </p:sp>
      <p:sp>
        <p:nvSpPr>
          <p:cNvPr id="26" name="Text Placeholder 12"/>
          <p:cNvSpPr>
            <a:spLocks noGrp="1"/>
          </p:cNvSpPr>
          <p:nvPr>
            <p:ph type="body" sz="quarter" idx="22" hasCustomPrompt="1"/>
          </p:nvPr>
        </p:nvSpPr>
        <p:spPr>
          <a:xfrm>
            <a:off x="2648533" y="4469471"/>
            <a:ext cx="2956414" cy="280526"/>
          </a:xfrm>
        </p:spPr>
        <p:txBody>
          <a:bodyPr>
            <a:spAutoFit/>
          </a:bodyPr>
          <a:lstStyle>
            <a:lvl1pPr>
              <a:defRPr sz="1050" b="0" i="1" u="none">
                <a:solidFill>
                  <a:schemeClr val="bg1"/>
                </a:solidFill>
              </a:defRPr>
            </a:lvl1pPr>
          </a:lstStyle>
          <a:p>
            <a:pPr lvl="0"/>
            <a:r>
              <a:rPr lang="en-US" dirty="0"/>
              <a:t>President</a:t>
            </a:r>
          </a:p>
        </p:txBody>
      </p:sp>
      <p:sp>
        <p:nvSpPr>
          <p:cNvPr id="30" name="Text Placeholder 15"/>
          <p:cNvSpPr>
            <a:spLocks noGrp="1"/>
          </p:cNvSpPr>
          <p:nvPr>
            <p:ph type="body" sz="quarter" idx="23" hasCustomPrompt="1"/>
          </p:nvPr>
        </p:nvSpPr>
        <p:spPr>
          <a:xfrm>
            <a:off x="2648515" y="4949177"/>
            <a:ext cx="2956433" cy="817563"/>
          </a:xfrm>
        </p:spPr>
        <p:txBody>
          <a:bodyPr/>
          <a:lstStyle>
            <a:lvl1pPr>
              <a:defRPr sz="1000">
                <a:solidFill>
                  <a:schemeClr val="bg1"/>
                </a:solidFill>
              </a:defRPr>
            </a:lvl1pPr>
          </a:lstStyle>
          <a:p>
            <a:pPr lvl="0"/>
            <a:r>
              <a:rPr lang="en-US" dirty="0"/>
              <a:t>Lorem Ipsum is simply dummy text of the printing and typesetting industry. Lorem Ipsum has been the industry's standard dummy text ever since the 1500s</a:t>
            </a:r>
          </a:p>
        </p:txBody>
      </p:sp>
      <p:sp>
        <p:nvSpPr>
          <p:cNvPr id="15" name="Rounded Rectangle 14"/>
          <p:cNvSpPr/>
          <p:nvPr/>
        </p:nvSpPr>
        <p:spPr>
          <a:xfrm>
            <a:off x="1" y="1435940"/>
            <a:ext cx="6096004" cy="2005474"/>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18"/>
          <p:cNvSpPr>
            <a:spLocks noGrp="1"/>
          </p:cNvSpPr>
          <p:nvPr>
            <p:ph type="pic" sz="quarter" idx="14"/>
          </p:nvPr>
        </p:nvSpPr>
        <p:spPr>
          <a:xfrm>
            <a:off x="194421" y="1373022"/>
            <a:ext cx="2135124" cy="2112264"/>
          </a:xfrm>
          <a:solidFill>
            <a:schemeClr val="tx1">
              <a:alpha val="85000"/>
            </a:schemeClr>
          </a:solidFill>
          <a:ln w="76200">
            <a:solidFill>
              <a:schemeClr val="accent1"/>
            </a:solidFill>
          </a:ln>
        </p:spPr>
        <p:txBody>
          <a:bodyPr/>
          <a:lstStyle>
            <a:lvl1pPr>
              <a:defRPr>
                <a:solidFill>
                  <a:schemeClr val="bg1"/>
                </a:solidFill>
              </a:defRPr>
            </a:lvl1pPr>
          </a:lstStyle>
          <a:p>
            <a:r>
              <a:rPr lang="es-ES"/>
              <a:t>Haga clic en el icono para agregar una imagen</a:t>
            </a:r>
            <a:endParaRPr lang="en-US" dirty="0"/>
          </a:p>
        </p:txBody>
      </p:sp>
      <p:sp>
        <p:nvSpPr>
          <p:cNvPr id="27" name="Picture Placeholder 18"/>
          <p:cNvSpPr>
            <a:spLocks noGrp="1"/>
          </p:cNvSpPr>
          <p:nvPr>
            <p:ph type="pic" sz="quarter" idx="15"/>
          </p:nvPr>
        </p:nvSpPr>
        <p:spPr>
          <a:xfrm>
            <a:off x="6178265" y="1373022"/>
            <a:ext cx="2135124" cy="2112264"/>
          </a:xfrm>
          <a:solidFill>
            <a:schemeClr val="tx1">
              <a:alpha val="85000"/>
            </a:schemeClr>
          </a:solidFill>
          <a:ln w="76200">
            <a:solidFill>
              <a:schemeClr val="accent2"/>
            </a:solidFill>
          </a:ln>
        </p:spPr>
        <p:txBody>
          <a:bodyPr/>
          <a:lstStyle>
            <a:lvl1pPr>
              <a:defRPr>
                <a:solidFill>
                  <a:schemeClr val="bg1"/>
                </a:solidFill>
              </a:defRPr>
            </a:lvl1pPr>
          </a:lstStyle>
          <a:p>
            <a:r>
              <a:rPr lang="es-ES"/>
              <a:t>Haga clic en el icono para agregar una imagen</a:t>
            </a:r>
            <a:endParaRPr lang="en-US" dirty="0"/>
          </a:p>
        </p:txBody>
      </p:sp>
      <p:sp>
        <p:nvSpPr>
          <p:cNvPr id="28" name="Picture Placeholder 18"/>
          <p:cNvSpPr>
            <a:spLocks noGrp="1"/>
          </p:cNvSpPr>
          <p:nvPr>
            <p:ph type="pic" sz="quarter" idx="16"/>
          </p:nvPr>
        </p:nvSpPr>
        <p:spPr>
          <a:xfrm>
            <a:off x="194421" y="3946279"/>
            <a:ext cx="2135124" cy="2112264"/>
          </a:xfrm>
          <a:solidFill>
            <a:schemeClr val="tx1">
              <a:alpha val="85000"/>
            </a:schemeClr>
          </a:solidFill>
          <a:ln w="76200">
            <a:solidFill>
              <a:schemeClr val="accent3"/>
            </a:solidFill>
          </a:ln>
        </p:spPr>
        <p:txBody>
          <a:bodyPr/>
          <a:lstStyle>
            <a:lvl1pPr>
              <a:defRPr>
                <a:solidFill>
                  <a:schemeClr val="bg1"/>
                </a:solidFill>
              </a:defRPr>
            </a:lvl1pPr>
          </a:lstStyle>
          <a:p>
            <a:r>
              <a:rPr lang="es-ES"/>
              <a:t>Haga clic en el icono para agregar una imagen</a:t>
            </a:r>
            <a:endParaRPr lang="en-US" dirty="0"/>
          </a:p>
        </p:txBody>
      </p:sp>
      <p:sp>
        <p:nvSpPr>
          <p:cNvPr id="29" name="Picture Placeholder 18"/>
          <p:cNvSpPr>
            <a:spLocks noGrp="1"/>
          </p:cNvSpPr>
          <p:nvPr>
            <p:ph type="pic" sz="quarter" idx="17"/>
          </p:nvPr>
        </p:nvSpPr>
        <p:spPr>
          <a:xfrm>
            <a:off x="6178265" y="3946279"/>
            <a:ext cx="2135124" cy="2112264"/>
          </a:xfrm>
          <a:solidFill>
            <a:schemeClr val="tx1">
              <a:alpha val="85000"/>
            </a:schemeClr>
          </a:solidFill>
          <a:ln w="76200">
            <a:solidFill>
              <a:schemeClr val="accent4"/>
            </a:solidFill>
          </a:ln>
        </p:spPr>
        <p:txBody>
          <a:bodyPr/>
          <a:lstStyle>
            <a:lvl1pPr>
              <a:defRPr>
                <a:solidFill>
                  <a:schemeClr val="bg1"/>
                </a:solidFill>
              </a:defRPr>
            </a:lvl1pPr>
          </a:lstStyle>
          <a:p>
            <a:r>
              <a:rPr lang="es-ES"/>
              <a:t>Haga clic en el icono para agregar una imagen</a:t>
            </a:r>
            <a:endParaRPr lang="en-US" dirty="0"/>
          </a:p>
        </p:txBody>
      </p:sp>
      <p:sp>
        <p:nvSpPr>
          <p:cNvPr id="13" name="Text Placeholder 12"/>
          <p:cNvSpPr>
            <a:spLocks noGrp="1"/>
          </p:cNvSpPr>
          <p:nvPr>
            <p:ph type="body" sz="quarter" idx="18" hasCustomPrompt="1"/>
          </p:nvPr>
        </p:nvSpPr>
        <p:spPr>
          <a:xfrm>
            <a:off x="2648537" y="1589960"/>
            <a:ext cx="2956414" cy="299529"/>
          </a:xfrm>
        </p:spPr>
        <p:txBody>
          <a:bodyPr>
            <a:normAutofit/>
          </a:bodyPr>
          <a:lstStyle>
            <a:lvl1pPr>
              <a:defRPr sz="1600" b="1">
                <a:solidFill>
                  <a:schemeClr val="bg1"/>
                </a:solidFill>
              </a:defRPr>
            </a:lvl1pPr>
          </a:lstStyle>
          <a:p>
            <a:pPr lvl="0"/>
            <a:r>
              <a:rPr lang="en-US" dirty="0"/>
              <a:t>Write Name</a:t>
            </a:r>
          </a:p>
        </p:txBody>
      </p:sp>
      <p:sp>
        <p:nvSpPr>
          <p:cNvPr id="18" name="Text Placeholder 12"/>
          <p:cNvSpPr>
            <a:spLocks noGrp="1"/>
          </p:cNvSpPr>
          <p:nvPr>
            <p:ph type="body" sz="quarter" idx="19" hasCustomPrompt="1"/>
          </p:nvPr>
        </p:nvSpPr>
        <p:spPr>
          <a:xfrm>
            <a:off x="2648537" y="1903133"/>
            <a:ext cx="2956414" cy="280526"/>
          </a:xfrm>
        </p:spPr>
        <p:txBody>
          <a:bodyPr>
            <a:spAutoFit/>
          </a:bodyPr>
          <a:lstStyle>
            <a:lvl1pPr>
              <a:defRPr sz="1050" b="0" i="1" u="none">
                <a:solidFill>
                  <a:schemeClr val="bg1"/>
                </a:solidFill>
              </a:defRPr>
            </a:lvl1pPr>
          </a:lstStyle>
          <a:p>
            <a:pPr lvl="0"/>
            <a:r>
              <a:rPr lang="en-US" dirty="0"/>
              <a:t>President</a:t>
            </a:r>
          </a:p>
        </p:txBody>
      </p:sp>
      <p:sp>
        <p:nvSpPr>
          <p:cNvPr id="16" name="Text Placeholder 15"/>
          <p:cNvSpPr>
            <a:spLocks noGrp="1"/>
          </p:cNvSpPr>
          <p:nvPr>
            <p:ph type="body" sz="quarter" idx="20" hasCustomPrompt="1"/>
          </p:nvPr>
        </p:nvSpPr>
        <p:spPr>
          <a:xfrm>
            <a:off x="2648518" y="2382839"/>
            <a:ext cx="2956433" cy="817563"/>
          </a:xfrm>
        </p:spPr>
        <p:txBody>
          <a:bodyPr/>
          <a:lstStyle>
            <a:lvl1pPr>
              <a:defRPr sz="1000">
                <a:solidFill>
                  <a:schemeClr val="bg1"/>
                </a:solidFill>
              </a:defRPr>
            </a:lvl1pPr>
          </a:lstStyle>
          <a:p>
            <a:pPr lvl="0"/>
            <a:r>
              <a:rPr lang="en-US" dirty="0"/>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39852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p:cTn id="28"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13">
                                            <p:txEl>
                                              <p:pRg st="0" end="0"/>
                                            </p:txEl>
                                          </p:spTgt>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 calcmode="lin" valueType="num">
                                      <p:cBhvr>
                                        <p:cTn id="33"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18">
                                            <p:txEl>
                                              <p:pRg st="0" end="0"/>
                                            </p:txEl>
                                          </p:spTgt>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xEl>
                                              <p:pRg st="0" end="0"/>
                                            </p:txEl>
                                          </p:spTgt>
                                        </p:tgtEl>
                                        <p:attrNameLst>
                                          <p:attrName>style.visibility</p:attrName>
                                        </p:attrNameLst>
                                      </p:cBhvr>
                                      <p:to>
                                        <p:strVal val="visible"/>
                                      </p:to>
                                    </p:set>
                                    <p:anim calcmode="lin" valueType="num">
                                      <p:cBhvr>
                                        <p:cTn id="38"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16">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5">
                                            <p:txEl>
                                              <p:pRg st="0" end="0"/>
                                            </p:txEl>
                                          </p:spTgt>
                                        </p:tgtEl>
                                        <p:attrNameLst>
                                          <p:attrName>style.visibility</p:attrName>
                                        </p:attrNameLst>
                                      </p:cBhvr>
                                      <p:to>
                                        <p:strVal val="visible"/>
                                      </p:to>
                                    </p:set>
                                    <p:anim calcmode="lin" valueType="num">
                                      <p:cBhvr>
                                        <p:cTn id="57"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25">
                                            <p:txEl>
                                              <p:pRg st="0" end="0"/>
                                            </p:txEl>
                                          </p:spTgt>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6">
                                            <p:txEl>
                                              <p:pRg st="0" end="0"/>
                                            </p:txEl>
                                          </p:spTgt>
                                        </p:tgtEl>
                                        <p:attrNameLst>
                                          <p:attrName>style.visibility</p:attrName>
                                        </p:attrNameLst>
                                      </p:cBhvr>
                                      <p:to>
                                        <p:strVal val="visible"/>
                                      </p:to>
                                    </p:set>
                                    <p:anim calcmode="lin" valueType="num">
                                      <p:cBhvr>
                                        <p:cTn id="62"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26">
                                            <p:txEl>
                                              <p:pRg st="0" end="0"/>
                                            </p:txEl>
                                          </p:spTgt>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xEl>
                                              <p:pRg st="0" end="0"/>
                                            </p:txEl>
                                          </p:spTgt>
                                        </p:tgtEl>
                                        <p:attrNameLst>
                                          <p:attrName>style.visibility</p:attrName>
                                        </p:attrNameLst>
                                      </p:cBhvr>
                                      <p:to>
                                        <p:strVal val="visible"/>
                                      </p:to>
                                    </p:set>
                                    <p:anim calcmode="lin" valueType="num">
                                      <p:cBhvr>
                                        <p:cTn id="67"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0">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Effect transition="in" filter="fade">
                                      <p:cBhvr>
                                        <p:cTn id="81" dur="500"/>
                                        <p:tgtEl>
                                          <p:spTgt spid="31"/>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32">
                                            <p:txEl>
                                              <p:pRg st="0" end="0"/>
                                            </p:txEl>
                                          </p:spTgt>
                                        </p:tgtEl>
                                        <p:attrNameLst>
                                          <p:attrName>style.visibility</p:attrName>
                                        </p:attrNameLst>
                                      </p:cBhvr>
                                      <p:to>
                                        <p:strVal val="visible"/>
                                      </p:to>
                                    </p:set>
                                    <p:anim calcmode="lin" valueType="num">
                                      <p:cBhvr>
                                        <p:cTn id="86"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32">
                                            <p:txEl>
                                              <p:pRg st="0" end="0"/>
                                            </p:txEl>
                                          </p:spTgt>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3">
                                            <p:txEl>
                                              <p:pRg st="0" end="0"/>
                                            </p:txEl>
                                          </p:spTgt>
                                        </p:tgtEl>
                                        <p:attrNameLst>
                                          <p:attrName>style.visibility</p:attrName>
                                        </p:attrNameLst>
                                      </p:cBhvr>
                                      <p:to>
                                        <p:strVal val="visible"/>
                                      </p:to>
                                    </p:set>
                                    <p:anim calcmode="lin" valueType="num">
                                      <p:cBhvr>
                                        <p:cTn id="91"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33">
                                            <p:txEl>
                                              <p:pRg st="0" end="0"/>
                                            </p:txEl>
                                          </p:spTgt>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4">
                                            <p:txEl>
                                              <p:pRg st="0" end="0"/>
                                            </p:txEl>
                                          </p:spTgt>
                                        </p:tgtEl>
                                        <p:attrNameLst>
                                          <p:attrName>style.visibility</p:attrName>
                                        </p:attrNameLst>
                                      </p:cBhvr>
                                      <p:to>
                                        <p:strVal val="visible"/>
                                      </p:to>
                                    </p:set>
                                    <p:anim calcmode="lin" valueType="num">
                                      <p:cBhvr>
                                        <p:cTn id="96"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98" dur="500"/>
                                        <p:tgtEl>
                                          <p:spTgt spid="34">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36">
                                            <p:txEl>
                                              <p:pRg st="0" end="0"/>
                                            </p:txEl>
                                          </p:spTgt>
                                        </p:tgtEl>
                                        <p:attrNameLst>
                                          <p:attrName>style.visibility</p:attrName>
                                        </p:attrNameLst>
                                      </p:cBhvr>
                                      <p:to>
                                        <p:strVal val="visible"/>
                                      </p:to>
                                    </p:set>
                                    <p:anim calcmode="lin" valueType="num">
                                      <p:cBhvr>
                                        <p:cTn id="115"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117" dur="500"/>
                                        <p:tgtEl>
                                          <p:spTgt spid="36">
                                            <p:txEl>
                                              <p:pRg st="0" end="0"/>
                                            </p:txEl>
                                          </p:spTgt>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37">
                                            <p:txEl>
                                              <p:pRg st="0" end="0"/>
                                            </p:txEl>
                                          </p:spTgt>
                                        </p:tgtEl>
                                        <p:attrNameLst>
                                          <p:attrName>style.visibility</p:attrName>
                                        </p:attrNameLst>
                                      </p:cBhvr>
                                      <p:to>
                                        <p:strVal val="visible"/>
                                      </p:to>
                                    </p:set>
                                    <p:anim calcmode="lin" valueType="num">
                                      <p:cBhvr>
                                        <p:cTn id="120"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121"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122" dur="500"/>
                                        <p:tgtEl>
                                          <p:spTgt spid="37">
                                            <p:txEl>
                                              <p:pRg st="0" end="0"/>
                                            </p:txEl>
                                          </p:spTgt>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38">
                                            <p:txEl>
                                              <p:pRg st="0" end="0"/>
                                            </p:txEl>
                                          </p:spTgt>
                                        </p:tgtEl>
                                        <p:attrNameLst>
                                          <p:attrName>style.visibility</p:attrName>
                                        </p:attrNameLst>
                                      </p:cBhvr>
                                      <p:to>
                                        <p:strVal val="visible"/>
                                      </p:to>
                                    </p:set>
                                    <p:anim calcmode="lin" valueType="num">
                                      <p:cBhvr>
                                        <p:cTn id="125"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126"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127"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build="p">
        <p:tmplLst>
          <p:tmpl lvl="1">
            <p:tnLst>
              <p:par>
                <p:cTn presetID="53" presetClass="entr" presetSubtype="16" fill="hold" nodeType="click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P spid="37" grpId="0" build="p">
        <p:tmplLst>
          <p:tmpl lvl="1">
            <p:tnLst>
              <p:par>
                <p:cTn presetID="53" presetClass="entr" presetSubtype="16" fill="hold" nodeType="with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38" grpId="0" build="p">
        <p:tmplLst>
          <p:tmpl lvl="1">
            <p:tnLst>
              <p:par>
                <p:cTn presetID="53" presetClass="entr" presetSubtype="16" fill="hold" nodeType="with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1" grpId="0" animBg="1"/>
      <p:bldP spid="32" grpId="0" build="p">
        <p:tmplLst>
          <p:tmpl lvl="1">
            <p:tnLst>
              <p:par>
                <p:cTn presetID="53" presetClass="entr" presetSubtype="16"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53" presetClass="entr" presetSubtype="16" fill="hold" nodeType="with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24" grpId="0" animBg="1"/>
      <p:bldP spid="25" grpId="0" build="p">
        <p:tmplLst>
          <p:tmpl lvl="1">
            <p:tnLst>
              <p:par>
                <p:cTn presetID="53" presetClass="entr" presetSubtype="16" fill="hold" nodeType="click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53" presetClass="entr" presetSubtype="16" fill="hold" nodeType="withEffect">
                  <p:stCondLst>
                    <p:cond delay="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animEffect transition="in" filter="fade">
                      <p:cBhvr>
                        <p:cTn dur="500"/>
                        <p:tgtEl>
                          <p:spTgt spid="26"/>
                        </p:tgtEl>
                      </p:cBhvr>
                    </p:animEffect>
                  </p:childTnLst>
                </p:cTn>
              </p:par>
            </p:tnLst>
          </p:tmpl>
        </p:tmplLst>
      </p:bldP>
      <p:bldP spid="30" grpId="0" build="p">
        <p:tmplLst>
          <p:tmpl lvl="1">
            <p:tnLst>
              <p:par>
                <p:cTn presetID="53" presetClass="entr" presetSubtype="16" fill="hold" nodeType="with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animEffect transition="in" filter="fade">
                      <p:cBhvr>
                        <p:cTn dur="500"/>
                        <p:tgtEl>
                          <p:spTgt spid="30"/>
                        </p:tgtEl>
                      </p:cBhvr>
                    </p:animEffect>
                  </p:childTnLst>
                </p:cTn>
              </p:par>
            </p:tnLst>
          </p:tmpl>
        </p:tmplLst>
      </p:bldP>
      <p:bldP spid="15" grpId="0" animBg="1"/>
      <p:bldP spid="2" grpId="0"/>
      <p:bldP spid="8" grpId="0" build="p"/>
      <p:bldP spid="7" grpId="0" animBg="1"/>
      <p:bldP spid="27" grpId="0" animBg="1"/>
      <p:bldP spid="28" grpId="0" animBg="1"/>
      <p:bldP spid="29" grpId="0" animBg="1"/>
      <p:bldP spid="13" grpId="0" build="p">
        <p:tmplLst>
          <p:tmpl lvl="1">
            <p:tnLst>
              <p:par>
                <p:cTn presetID="53" presetClass="entr" presetSubtype="16" fill="hold" nodeType="click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8" grpId="0" build="p">
        <p:tmplLst>
          <p:tmpl lvl="1">
            <p:tnLst>
              <p:par>
                <p:cTn presetID="53" presetClass="entr" presetSubtype="16"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animEffect transition="in" filter="fade">
                      <p:cBhvr>
                        <p:cTn dur="500"/>
                        <p:tgtEl>
                          <p:spTgt spid="18"/>
                        </p:tgtEl>
                      </p:cBhvr>
                    </p:animEffect>
                  </p:childTnLst>
                </p:cTn>
              </p:par>
            </p:tnLst>
          </p:tmpl>
        </p:tmplLst>
      </p:bldP>
      <p:bldP spid="16" grpId="0" build="p">
        <p:tmplLst>
          <p:tmpl lvl="1">
            <p:tnLst>
              <p:par>
                <p:cTn presetID="53" presetClass="entr" presetSubtype="16"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Performance Team">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887245" y="1127571"/>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44" name="Picture Placeholder 8"/>
          <p:cNvSpPr>
            <a:spLocks noGrp="1"/>
          </p:cNvSpPr>
          <p:nvPr>
            <p:ph type="pic" sz="quarter" idx="15"/>
          </p:nvPr>
        </p:nvSpPr>
        <p:spPr>
          <a:xfrm>
            <a:off x="883578" y="3100134"/>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45" name="Picture Placeholder 8"/>
          <p:cNvSpPr>
            <a:spLocks noGrp="1"/>
          </p:cNvSpPr>
          <p:nvPr>
            <p:ph type="pic" sz="quarter" idx="16"/>
          </p:nvPr>
        </p:nvSpPr>
        <p:spPr>
          <a:xfrm>
            <a:off x="879910" y="5072696"/>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46" name="Picture Placeholder 8"/>
          <p:cNvSpPr>
            <a:spLocks noGrp="1"/>
          </p:cNvSpPr>
          <p:nvPr>
            <p:ph type="pic" sz="quarter" idx="17"/>
          </p:nvPr>
        </p:nvSpPr>
        <p:spPr>
          <a:xfrm>
            <a:off x="6544229" y="1175816"/>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47" name="Picture Placeholder 8"/>
          <p:cNvSpPr>
            <a:spLocks noGrp="1"/>
          </p:cNvSpPr>
          <p:nvPr>
            <p:ph type="pic" sz="quarter" idx="18"/>
          </p:nvPr>
        </p:nvSpPr>
        <p:spPr>
          <a:xfrm>
            <a:off x="6540561" y="3148378"/>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48" name="Picture Placeholder 8"/>
          <p:cNvSpPr>
            <a:spLocks noGrp="1"/>
          </p:cNvSpPr>
          <p:nvPr>
            <p:ph type="pic" sz="quarter" idx="19"/>
          </p:nvPr>
        </p:nvSpPr>
        <p:spPr>
          <a:xfrm>
            <a:off x="6536894" y="5120941"/>
            <a:ext cx="1371600" cy="1371600"/>
          </a:xfrm>
          <a:prstGeom prst="flowChartConnector">
            <a:avLst/>
          </a:prstGeom>
          <a:solidFill>
            <a:schemeClr val="tx1"/>
          </a:solidFill>
        </p:spPr>
        <p:txBody>
          <a:bodyPr/>
          <a:lstStyle/>
          <a:p>
            <a:r>
              <a:rPr lang="es-ES"/>
              <a:t>Haga clic en el icono para agregar una imagen</a:t>
            </a:r>
            <a:endParaRPr lang="en-US" dirty="0"/>
          </a:p>
        </p:txBody>
      </p:sp>
      <p:sp>
        <p:nvSpPr>
          <p:cNvPr id="7" name="Text Placeholder 6"/>
          <p:cNvSpPr>
            <a:spLocks noGrp="1"/>
          </p:cNvSpPr>
          <p:nvPr>
            <p:ph type="body" sz="quarter" idx="20" hasCustomPrompt="1"/>
          </p:nvPr>
        </p:nvSpPr>
        <p:spPr>
          <a:xfrm>
            <a:off x="2524491" y="1075928"/>
            <a:ext cx="2543175" cy="387393"/>
          </a:xfrm>
        </p:spPr>
        <p:txBody>
          <a:bodyPr>
            <a:noAutofit/>
          </a:bodyPr>
          <a:lstStyle>
            <a:lvl1pPr>
              <a:defRPr sz="2000" b="1">
                <a:solidFill>
                  <a:schemeClr val="accent1"/>
                </a:solidFill>
              </a:defRPr>
            </a:lvl1pPr>
          </a:lstStyle>
          <a:p>
            <a:pPr lvl="0"/>
            <a:r>
              <a:rPr lang="en-US" dirty="0"/>
              <a:t>Write Name</a:t>
            </a:r>
          </a:p>
        </p:txBody>
      </p:sp>
      <p:sp>
        <p:nvSpPr>
          <p:cNvPr id="11" name="Text Placeholder 10"/>
          <p:cNvSpPr>
            <a:spLocks noGrp="1"/>
          </p:cNvSpPr>
          <p:nvPr>
            <p:ph type="body" sz="quarter" idx="21" hasCustomPrompt="1"/>
          </p:nvPr>
        </p:nvSpPr>
        <p:spPr>
          <a:xfrm>
            <a:off x="2524125" y="1480821"/>
            <a:ext cx="2114550" cy="253205"/>
          </a:xfrm>
        </p:spPr>
        <p:txBody>
          <a:bodyPr/>
          <a:lstStyle>
            <a:lvl1pPr>
              <a:defRPr i="1"/>
            </a:lvl1pPr>
          </a:lstStyle>
          <a:p>
            <a:pPr lvl="0"/>
            <a:r>
              <a:rPr lang="en-US" dirty="0"/>
              <a:t>President</a:t>
            </a:r>
          </a:p>
        </p:txBody>
      </p:sp>
      <p:sp>
        <p:nvSpPr>
          <p:cNvPr id="21" name="Text Placeholder 20"/>
          <p:cNvSpPr>
            <a:spLocks noGrp="1"/>
          </p:cNvSpPr>
          <p:nvPr>
            <p:ph type="body" sz="quarter" idx="22" hasCustomPrompt="1"/>
          </p:nvPr>
        </p:nvSpPr>
        <p:spPr>
          <a:xfrm>
            <a:off x="2543969" y="1818444"/>
            <a:ext cx="1041064" cy="551816"/>
          </a:xfrm>
        </p:spPr>
        <p:txBody>
          <a:bodyPr lIns="0" rIns="0">
            <a:noAutofit/>
          </a:bodyPr>
          <a:lstStyle>
            <a:lvl1pPr>
              <a:lnSpc>
                <a:spcPct val="100000"/>
              </a:lnSpc>
              <a:spcAft>
                <a:spcPts val="0"/>
              </a:spcAft>
              <a:defRPr sz="3200">
                <a:solidFill>
                  <a:schemeClr val="accent1"/>
                </a:solidFill>
              </a:defRPr>
            </a:lvl1pPr>
          </a:lstStyle>
          <a:p>
            <a:pPr lvl="0"/>
            <a:r>
              <a:rPr lang="en-US" dirty="0"/>
              <a:t>50%</a:t>
            </a:r>
          </a:p>
        </p:txBody>
      </p:sp>
      <p:sp>
        <p:nvSpPr>
          <p:cNvPr id="23" name="Text Placeholder 22"/>
          <p:cNvSpPr>
            <a:spLocks noGrp="1"/>
          </p:cNvSpPr>
          <p:nvPr>
            <p:ph type="body" sz="quarter" idx="23" hasCustomPrompt="1"/>
          </p:nvPr>
        </p:nvSpPr>
        <p:spPr>
          <a:xfrm>
            <a:off x="3585033" y="1746416"/>
            <a:ext cx="2620908" cy="671659"/>
          </a:xfrm>
        </p:spPr>
        <p:txBody>
          <a:bodyPr wrap="square">
            <a:spAutoFit/>
          </a:bodyPr>
          <a:lstStyle>
            <a:lvl1pPr>
              <a:defRPr sz="1000"/>
            </a:lvl1pPr>
          </a:lstStyle>
          <a:p>
            <a:pPr lvl="0"/>
            <a:r>
              <a:rPr lang="en-US" dirty="0"/>
              <a:t>Lorem Ipsum is simply dummy text of the printing and typesetting industry. Lorem Ipsum has been the industry's</a:t>
            </a:r>
          </a:p>
        </p:txBody>
      </p:sp>
      <p:sp>
        <p:nvSpPr>
          <p:cNvPr id="29" name="Text Placeholder 6"/>
          <p:cNvSpPr>
            <a:spLocks noGrp="1"/>
          </p:cNvSpPr>
          <p:nvPr>
            <p:ph type="body" sz="quarter" idx="24" hasCustomPrompt="1"/>
          </p:nvPr>
        </p:nvSpPr>
        <p:spPr>
          <a:xfrm>
            <a:off x="2504647" y="3141031"/>
            <a:ext cx="2543175" cy="387393"/>
          </a:xfrm>
        </p:spPr>
        <p:txBody>
          <a:bodyPr>
            <a:noAutofit/>
          </a:bodyPr>
          <a:lstStyle>
            <a:lvl1pPr>
              <a:defRPr sz="2000" b="1">
                <a:solidFill>
                  <a:schemeClr val="accent2"/>
                </a:solidFill>
              </a:defRPr>
            </a:lvl1pPr>
          </a:lstStyle>
          <a:p>
            <a:pPr lvl="0"/>
            <a:r>
              <a:rPr lang="en-US" dirty="0"/>
              <a:t>Write Name</a:t>
            </a:r>
          </a:p>
        </p:txBody>
      </p:sp>
      <p:sp>
        <p:nvSpPr>
          <p:cNvPr id="30" name="Text Placeholder 10"/>
          <p:cNvSpPr>
            <a:spLocks noGrp="1"/>
          </p:cNvSpPr>
          <p:nvPr>
            <p:ph type="body" sz="quarter" idx="25" hasCustomPrompt="1"/>
          </p:nvPr>
        </p:nvSpPr>
        <p:spPr>
          <a:xfrm>
            <a:off x="2504281" y="3545924"/>
            <a:ext cx="2114550" cy="253205"/>
          </a:xfrm>
        </p:spPr>
        <p:txBody>
          <a:bodyPr/>
          <a:lstStyle>
            <a:lvl1pPr>
              <a:defRPr i="1"/>
            </a:lvl1pPr>
          </a:lstStyle>
          <a:p>
            <a:pPr lvl="0"/>
            <a:r>
              <a:rPr lang="en-US" dirty="0"/>
              <a:t>President</a:t>
            </a:r>
          </a:p>
        </p:txBody>
      </p:sp>
      <p:sp>
        <p:nvSpPr>
          <p:cNvPr id="31" name="Text Placeholder 20"/>
          <p:cNvSpPr>
            <a:spLocks noGrp="1"/>
          </p:cNvSpPr>
          <p:nvPr>
            <p:ph type="body" sz="quarter" idx="26" hasCustomPrompt="1"/>
          </p:nvPr>
        </p:nvSpPr>
        <p:spPr>
          <a:xfrm>
            <a:off x="2524125" y="3883547"/>
            <a:ext cx="1041064" cy="551816"/>
          </a:xfrm>
        </p:spPr>
        <p:txBody>
          <a:bodyPr lIns="0" rIns="0">
            <a:noAutofit/>
          </a:bodyPr>
          <a:lstStyle>
            <a:lvl1pPr>
              <a:lnSpc>
                <a:spcPct val="100000"/>
              </a:lnSpc>
              <a:spcAft>
                <a:spcPts val="0"/>
              </a:spcAft>
              <a:defRPr sz="3200">
                <a:solidFill>
                  <a:schemeClr val="accent2"/>
                </a:solidFill>
              </a:defRPr>
            </a:lvl1pPr>
          </a:lstStyle>
          <a:p>
            <a:pPr lvl="0"/>
            <a:r>
              <a:rPr lang="en-US" dirty="0"/>
              <a:t>50%</a:t>
            </a:r>
          </a:p>
        </p:txBody>
      </p:sp>
      <p:sp>
        <p:nvSpPr>
          <p:cNvPr id="32" name="Text Placeholder 22"/>
          <p:cNvSpPr>
            <a:spLocks noGrp="1"/>
          </p:cNvSpPr>
          <p:nvPr>
            <p:ph type="body" sz="quarter" idx="27" hasCustomPrompt="1"/>
          </p:nvPr>
        </p:nvSpPr>
        <p:spPr>
          <a:xfrm>
            <a:off x="3565189" y="3811519"/>
            <a:ext cx="2620908" cy="671659"/>
          </a:xfrm>
        </p:spPr>
        <p:txBody>
          <a:bodyPr wrap="square">
            <a:spAutoFit/>
          </a:bodyPr>
          <a:lstStyle>
            <a:lvl1pPr>
              <a:defRPr sz="1000"/>
            </a:lvl1pPr>
          </a:lstStyle>
          <a:p>
            <a:pPr lvl="0"/>
            <a:r>
              <a:rPr lang="en-US" dirty="0"/>
              <a:t>Lorem Ipsum is simply dummy text of the printing and typesetting industry. Lorem Ipsum has been the industry's</a:t>
            </a:r>
          </a:p>
        </p:txBody>
      </p:sp>
      <p:sp>
        <p:nvSpPr>
          <p:cNvPr id="33" name="Text Placeholder 6"/>
          <p:cNvSpPr>
            <a:spLocks noGrp="1"/>
          </p:cNvSpPr>
          <p:nvPr>
            <p:ph type="body" sz="quarter" idx="28" hasCustomPrompt="1"/>
          </p:nvPr>
        </p:nvSpPr>
        <p:spPr>
          <a:xfrm>
            <a:off x="2524491" y="5100066"/>
            <a:ext cx="2543175" cy="387393"/>
          </a:xfrm>
        </p:spPr>
        <p:txBody>
          <a:bodyPr>
            <a:noAutofit/>
          </a:bodyPr>
          <a:lstStyle>
            <a:lvl1pPr>
              <a:defRPr sz="2000" b="1">
                <a:solidFill>
                  <a:schemeClr val="accent3"/>
                </a:solidFill>
              </a:defRPr>
            </a:lvl1pPr>
          </a:lstStyle>
          <a:p>
            <a:pPr lvl="0"/>
            <a:r>
              <a:rPr lang="en-US" dirty="0"/>
              <a:t>Write Name</a:t>
            </a:r>
          </a:p>
        </p:txBody>
      </p:sp>
      <p:sp>
        <p:nvSpPr>
          <p:cNvPr id="34" name="Text Placeholder 10"/>
          <p:cNvSpPr>
            <a:spLocks noGrp="1"/>
          </p:cNvSpPr>
          <p:nvPr>
            <p:ph type="body" sz="quarter" idx="29" hasCustomPrompt="1"/>
          </p:nvPr>
        </p:nvSpPr>
        <p:spPr>
          <a:xfrm>
            <a:off x="2524125" y="5504959"/>
            <a:ext cx="2114550" cy="253205"/>
          </a:xfrm>
        </p:spPr>
        <p:txBody>
          <a:bodyPr/>
          <a:lstStyle>
            <a:lvl1pPr>
              <a:defRPr i="1"/>
            </a:lvl1pPr>
          </a:lstStyle>
          <a:p>
            <a:pPr lvl="0"/>
            <a:r>
              <a:rPr lang="en-US" dirty="0"/>
              <a:t>President</a:t>
            </a:r>
          </a:p>
        </p:txBody>
      </p:sp>
      <p:sp>
        <p:nvSpPr>
          <p:cNvPr id="35" name="Text Placeholder 20"/>
          <p:cNvSpPr>
            <a:spLocks noGrp="1"/>
          </p:cNvSpPr>
          <p:nvPr>
            <p:ph type="body" sz="quarter" idx="30" hasCustomPrompt="1"/>
          </p:nvPr>
        </p:nvSpPr>
        <p:spPr>
          <a:xfrm>
            <a:off x="2543969" y="5842581"/>
            <a:ext cx="1041064" cy="551816"/>
          </a:xfrm>
        </p:spPr>
        <p:txBody>
          <a:bodyPr lIns="0" rIns="0">
            <a:noAutofit/>
          </a:bodyPr>
          <a:lstStyle>
            <a:lvl1pPr>
              <a:lnSpc>
                <a:spcPct val="100000"/>
              </a:lnSpc>
              <a:spcAft>
                <a:spcPts val="0"/>
              </a:spcAft>
              <a:defRPr sz="3200">
                <a:solidFill>
                  <a:schemeClr val="accent3"/>
                </a:solidFill>
              </a:defRPr>
            </a:lvl1pPr>
          </a:lstStyle>
          <a:p>
            <a:pPr lvl="0"/>
            <a:r>
              <a:rPr lang="en-US" dirty="0"/>
              <a:t>50%</a:t>
            </a:r>
          </a:p>
        </p:txBody>
      </p:sp>
      <p:sp>
        <p:nvSpPr>
          <p:cNvPr id="36" name="Text Placeholder 22"/>
          <p:cNvSpPr>
            <a:spLocks noGrp="1"/>
          </p:cNvSpPr>
          <p:nvPr>
            <p:ph type="body" sz="quarter" idx="31" hasCustomPrompt="1"/>
          </p:nvPr>
        </p:nvSpPr>
        <p:spPr>
          <a:xfrm>
            <a:off x="3585033" y="5770552"/>
            <a:ext cx="2620908" cy="678872"/>
          </a:xfrm>
        </p:spPr>
        <p:txBody>
          <a:bodyPr>
            <a:normAutofit/>
          </a:bodyPr>
          <a:lstStyle>
            <a:lvl1pPr>
              <a:defRPr sz="1000"/>
            </a:lvl1pPr>
          </a:lstStyle>
          <a:p>
            <a:pPr lvl="0"/>
            <a:r>
              <a:rPr lang="en-US" dirty="0"/>
              <a:t>Lorem Ipsum is simply dummy text of the printing and typesetting industry. Lorem Ipsum has been the industry's</a:t>
            </a:r>
          </a:p>
        </p:txBody>
      </p:sp>
      <p:sp>
        <p:nvSpPr>
          <p:cNvPr id="37" name="Text Placeholder 6"/>
          <p:cNvSpPr>
            <a:spLocks noGrp="1"/>
          </p:cNvSpPr>
          <p:nvPr>
            <p:ph type="body" sz="quarter" idx="32" hasCustomPrompt="1"/>
          </p:nvPr>
        </p:nvSpPr>
        <p:spPr>
          <a:xfrm>
            <a:off x="8234638" y="1075928"/>
            <a:ext cx="2543175" cy="387393"/>
          </a:xfrm>
        </p:spPr>
        <p:txBody>
          <a:bodyPr>
            <a:noAutofit/>
          </a:bodyPr>
          <a:lstStyle>
            <a:lvl1pPr>
              <a:defRPr sz="2000" b="1">
                <a:solidFill>
                  <a:schemeClr val="accent4"/>
                </a:solidFill>
              </a:defRPr>
            </a:lvl1pPr>
          </a:lstStyle>
          <a:p>
            <a:pPr lvl="0"/>
            <a:r>
              <a:rPr lang="en-US" dirty="0"/>
              <a:t>Write Name</a:t>
            </a:r>
          </a:p>
        </p:txBody>
      </p:sp>
      <p:sp>
        <p:nvSpPr>
          <p:cNvPr id="38" name="Text Placeholder 10"/>
          <p:cNvSpPr>
            <a:spLocks noGrp="1"/>
          </p:cNvSpPr>
          <p:nvPr>
            <p:ph type="body" sz="quarter" idx="33" hasCustomPrompt="1"/>
          </p:nvPr>
        </p:nvSpPr>
        <p:spPr>
          <a:xfrm>
            <a:off x="8234273" y="1480821"/>
            <a:ext cx="2114550" cy="253205"/>
          </a:xfrm>
        </p:spPr>
        <p:txBody>
          <a:bodyPr/>
          <a:lstStyle>
            <a:lvl1pPr>
              <a:defRPr i="1"/>
            </a:lvl1pPr>
          </a:lstStyle>
          <a:p>
            <a:pPr lvl="0"/>
            <a:r>
              <a:rPr lang="en-US" dirty="0"/>
              <a:t>President</a:t>
            </a:r>
          </a:p>
        </p:txBody>
      </p:sp>
      <p:sp>
        <p:nvSpPr>
          <p:cNvPr id="39" name="Text Placeholder 20"/>
          <p:cNvSpPr>
            <a:spLocks noGrp="1"/>
          </p:cNvSpPr>
          <p:nvPr>
            <p:ph type="body" sz="quarter" idx="34" hasCustomPrompt="1"/>
          </p:nvPr>
        </p:nvSpPr>
        <p:spPr>
          <a:xfrm>
            <a:off x="8254117" y="1818444"/>
            <a:ext cx="1041064" cy="551816"/>
          </a:xfrm>
        </p:spPr>
        <p:txBody>
          <a:bodyPr lIns="0" rIns="0">
            <a:noAutofit/>
          </a:bodyPr>
          <a:lstStyle>
            <a:lvl1pPr>
              <a:lnSpc>
                <a:spcPct val="100000"/>
              </a:lnSpc>
              <a:spcAft>
                <a:spcPts val="0"/>
              </a:spcAft>
              <a:defRPr sz="3200">
                <a:solidFill>
                  <a:schemeClr val="accent4"/>
                </a:solidFill>
              </a:defRPr>
            </a:lvl1pPr>
          </a:lstStyle>
          <a:p>
            <a:pPr lvl="0"/>
            <a:r>
              <a:rPr lang="en-US" dirty="0"/>
              <a:t>50%</a:t>
            </a:r>
          </a:p>
        </p:txBody>
      </p:sp>
      <p:sp>
        <p:nvSpPr>
          <p:cNvPr id="40" name="Text Placeholder 22"/>
          <p:cNvSpPr>
            <a:spLocks noGrp="1"/>
          </p:cNvSpPr>
          <p:nvPr>
            <p:ph type="body" sz="quarter" idx="35" hasCustomPrompt="1"/>
          </p:nvPr>
        </p:nvSpPr>
        <p:spPr>
          <a:xfrm>
            <a:off x="9295180" y="1746416"/>
            <a:ext cx="2503530" cy="671659"/>
          </a:xfrm>
        </p:spPr>
        <p:txBody>
          <a:bodyPr wrap="square">
            <a:spAutoFit/>
          </a:bodyPr>
          <a:lstStyle>
            <a:lvl1pPr>
              <a:defRPr sz="1000"/>
            </a:lvl1pPr>
          </a:lstStyle>
          <a:p>
            <a:pPr lvl="0"/>
            <a:r>
              <a:rPr lang="en-US" dirty="0"/>
              <a:t>Lorem Ipsum is simply dummy text of the printing and typesetting industry. Lorem Ipsum has been the industry's</a:t>
            </a:r>
          </a:p>
        </p:txBody>
      </p:sp>
      <p:sp>
        <p:nvSpPr>
          <p:cNvPr id="41" name="Text Placeholder 6"/>
          <p:cNvSpPr>
            <a:spLocks noGrp="1"/>
          </p:cNvSpPr>
          <p:nvPr>
            <p:ph type="body" sz="quarter" idx="36" hasCustomPrompt="1"/>
          </p:nvPr>
        </p:nvSpPr>
        <p:spPr>
          <a:xfrm>
            <a:off x="8234638" y="3113915"/>
            <a:ext cx="2543175" cy="387393"/>
          </a:xfrm>
        </p:spPr>
        <p:txBody>
          <a:bodyPr>
            <a:noAutofit/>
          </a:bodyPr>
          <a:lstStyle>
            <a:lvl1pPr>
              <a:defRPr sz="2000" b="1">
                <a:solidFill>
                  <a:schemeClr val="accent5"/>
                </a:solidFill>
              </a:defRPr>
            </a:lvl1pPr>
          </a:lstStyle>
          <a:p>
            <a:pPr lvl="0"/>
            <a:r>
              <a:rPr lang="en-US" dirty="0"/>
              <a:t>Write Name</a:t>
            </a:r>
          </a:p>
        </p:txBody>
      </p:sp>
      <p:sp>
        <p:nvSpPr>
          <p:cNvPr id="42" name="Text Placeholder 10"/>
          <p:cNvSpPr>
            <a:spLocks noGrp="1"/>
          </p:cNvSpPr>
          <p:nvPr>
            <p:ph type="body" sz="quarter" idx="37" hasCustomPrompt="1"/>
          </p:nvPr>
        </p:nvSpPr>
        <p:spPr>
          <a:xfrm>
            <a:off x="8234272" y="3518808"/>
            <a:ext cx="2114550" cy="253205"/>
          </a:xfrm>
        </p:spPr>
        <p:txBody>
          <a:bodyPr/>
          <a:lstStyle>
            <a:lvl1pPr>
              <a:defRPr i="1"/>
            </a:lvl1pPr>
          </a:lstStyle>
          <a:p>
            <a:pPr lvl="0"/>
            <a:r>
              <a:rPr lang="en-US" dirty="0"/>
              <a:t>President</a:t>
            </a:r>
          </a:p>
        </p:txBody>
      </p:sp>
      <p:sp>
        <p:nvSpPr>
          <p:cNvPr id="43" name="Text Placeholder 20"/>
          <p:cNvSpPr>
            <a:spLocks noGrp="1"/>
          </p:cNvSpPr>
          <p:nvPr>
            <p:ph type="body" sz="quarter" idx="38" hasCustomPrompt="1"/>
          </p:nvPr>
        </p:nvSpPr>
        <p:spPr>
          <a:xfrm>
            <a:off x="8254116" y="3856430"/>
            <a:ext cx="1041064" cy="551816"/>
          </a:xfrm>
        </p:spPr>
        <p:txBody>
          <a:bodyPr lIns="0" rIns="0">
            <a:noAutofit/>
          </a:bodyPr>
          <a:lstStyle>
            <a:lvl1pPr>
              <a:lnSpc>
                <a:spcPct val="100000"/>
              </a:lnSpc>
              <a:spcAft>
                <a:spcPts val="0"/>
              </a:spcAft>
              <a:defRPr sz="3200">
                <a:solidFill>
                  <a:schemeClr val="accent5"/>
                </a:solidFill>
              </a:defRPr>
            </a:lvl1pPr>
          </a:lstStyle>
          <a:p>
            <a:pPr lvl="0"/>
            <a:r>
              <a:rPr lang="en-US" dirty="0"/>
              <a:t>50%</a:t>
            </a:r>
          </a:p>
        </p:txBody>
      </p:sp>
      <p:sp>
        <p:nvSpPr>
          <p:cNvPr id="49" name="Text Placeholder 22"/>
          <p:cNvSpPr>
            <a:spLocks noGrp="1"/>
          </p:cNvSpPr>
          <p:nvPr>
            <p:ph type="body" sz="quarter" idx="39" hasCustomPrompt="1"/>
          </p:nvPr>
        </p:nvSpPr>
        <p:spPr>
          <a:xfrm>
            <a:off x="9295179" y="3784402"/>
            <a:ext cx="2503530" cy="671659"/>
          </a:xfrm>
        </p:spPr>
        <p:txBody>
          <a:bodyPr wrap="square">
            <a:spAutoFit/>
          </a:bodyPr>
          <a:lstStyle>
            <a:lvl1pPr>
              <a:defRPr sz="1000"/>
            </a:lvl1pPr>
          </a:lstStyle>
          <a:p>
            <a:pPr lvl="0"/>
            <a:r>
              <a:rPr lang="en-US" dirty="0"/>
              <a:t>Lorem Ipsum is simply dummy text of the printing and typesetting industry. Lorem Ipsum has been the industry's</a:t>
            </a:r>
          </a:p>
        </p:txBody>
      </p:sp>
      <p:sp>
        <p:nvSpPr>
          <p:cNvPr id="50" name="Text Placeholder 6"/>
          <p:cNvSpPr>
            <a:spLocks noGrp="1"/>
          </p:cNvSpPr>
          <p:nvPr>
            <p:ph type="body" sz="quarter" idx="40" hasCustomPrompt="1"/>
          </p:nvPr>
        </p:nvSpPr>
        <p:spPr>
          <a:xfrm>
            <a:off x="8254482" y="5036439"/>
            <a:ext cx="2543175" cy="387393"/>
          </a:xfrm>
        </p:spPr>
        <p:txBody>
          <a:bodyPr>
            <a:noAutofit/>
          </a:bodyPr>
          <a:lstStyle>
            <a:lvl1pPr>
              <a:defRPr sz="2000" b="1">
                <a:solidFill>
                  <a:schemeClr val="accent6"/>
                </a:solidFill>
              </a:defRPr>
            </a:lvl1pPr>
          </a:lstStyle>
          <a:p>
            <a:pPr lvl="0"/>
            <a:r>
              <a:rPr lang="en-US" dirty="0"/>
              <a:t>Write Name</a:t>
            </a:r>
          </a:p>
        </p:txBody>
      </p:sp>
      <p:sp>
        <p:nvSpPr>
          <p:cNvPr id="51" name="Text Placeholder 10"/>
          <p:cNvSpPr>
            <a:spLocks noGrp="1"/>
          </p:cNvSpPr>
          <p:nvPr>
            <p:ph type="body" sz="quarter" idx="41" hasCustomPrompt="1"/>
          </p:nvPr>
        </p:nvSpPr>
        <p:spPr>
          <a:xfrm>
            <a:off x="8254116" y="5441332"/>
            <a:ext cx="2114550" cy="253205"/>
          </a:xfrm>
        </p:spPr>
        <p:txBody>
          <a:bodyPr/>
          <a:lstStyle>
            <a:lvl1pPr>
              <a:defRPr i="1"/>
            </a:lvl1pPr>
          </a:lstStyle>
          <a:p>
            <a:pPr lvl="0"/>
            <a:r>
              <a:rPr lang="en-US" dirty="0"/>
              <a:t>President</a:t>
            </a:r>
          </a:p>
        </p:txBody>
      </p:sp>
      <p:sp>
        <p:nvSpPr>
          <p:cNvPr id="52" name="Text Placeholder 20"/>
          <p:cNvSpPr>
            <a:spLocks noGrp="1"/>
          </p:cNvSpPr>
          <p:nvPr>
            <p:ph type="body" sz="quarter" idx="42" hasCustomPrompt="1"/>
          </p:nvPr>
        </p:nvSpPr>
        <p:spPr>
          <a:xfrm>
            <a:off x="8273960" y="5778955"/>
            <a:ext cx="1041064" cy="551816"/>
          </a:xfrm>
        </p:spPr>
        <p:txBody>
          <a:bodyPr lIns="0" rIns="0">
            <a:noAutofit/>
          </a:bodyPr>
          <a:lstStyle>
            <a:lvl1pPr>
              <a:lnSpc>
                <a:spcPct val="100000"/>
              </a:lnSpc>
              <a:spcAft>
                <a:spcPts val="0"/>
              </a:spcAft>
              <a:defRPr sz="3200">
                <a:solidFill>
                  <a:schemeClr val="accent6"/>
                </a:solidFill>
              </a:defRPr>
            </a:lvl1pPr>
          </a:lstStyle>
          <a:p>
            <a:pPr lvl="0"/>
            <a:r>
              <a:rPr lang="en-US" dirty="0"/>
              <a:t>50%</a:t>
            </a:r>
          </a:p>
        </p:txBody>
      </p:sp>
      <p:sp>
        <p:nvSpPr>
          <p:cNvPr id="53" name="Text Placeholder 22"/>
          <p:cNvSpPr>
            <a:spLocks noGrp="1"/>
          </p:cNvSpPr>
          <p:nvPr>
            <p:ph type="body" sz="quarter" idx="43" hasCustomPrompt="1"/>
          </p:nvPr>
        </p:nvSpPr>
        <p:spPr>
          <a:xfrm>
            <a:off x="9315023" y="5706927"/>
            <a:ext cx="2503530" cy="671659"/>
          </a:xfrm>
        </p:spPr>
        <p:txBody>
          <a:bodyPr wrap="square">
            <a:spAutoFit/>
          </a:bodyPr>
          <a:lstStyle>
            <a:lvl1pPr>
              <a:defRPr sz="1000"/>
            </a:lvl1pPr>
          </a:lstStyle>
          <a:p>
            <a:pPr lvl="0"/>
            <a:r>
              <a:rPr lang="en-US" dirty="0"/>
              <a:t>Lorem Ipsum is simply dummy text of the printing and typesetting industry. Lorem Ipsum has been the industry's</a:t>
            </a:r>
          </a:p>
        </p:txBody>
      </p:sp>
    </p:spTree>
    <p:extLst>
      <p:ext uri="{BB962C8B-B14F-4D97-AF65-F5344CB8AC3E}">
        <p14:creationId xmlns:p14="http://schemas.microsoft.com/office/powerpoint/2010/main" val="206652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Effect transition="in" filter="fade">
                                      <p:cBhvr>
                                        <p:cTn id="31" dur="500"/>
                                        <p:tgtEl>
                                          <p:spTgt spid="21">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500"/>
                                        <p:tgtEl>
                                          <p:spTgt spid="2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9">
                                            <p:txEl>
                                              <p:pRg st="0" end="0"/>
                                            </p:txEl>
                                          </p:spTgt>
                                        </p:tgtEl>
                                        <p:attrNameLst>
                                          <p:attrName>style.visibility</p:attrName>
                                        </p:attrNameLst>
                                      </p:cBhvr>
                                      <p:to>
                                        <p:strVal val="visible"/>
                                      </p:to>
                                    </p:set>
                                    <p:animEffect transition="in" filter="fade">
                                      <p:cBhvr>
                                        <p:cTn id="46" dur="500"/>
                                        <p:tgtEl>
                                          <p:spTgt spid="29">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fade">
                                      <p:cBhvr>
                                        <p:cTn id="49" dur="500"/>
                                        <p:tgtEl>
                                          <p:spTgt spid="30">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1">
                                            <p:txEl>
                                              <p:pRg st="0" end="0"/>
                                            </p:txEl>
                                          </p:spTgt>
                                        </p:tgtEl>
                                        <p:attrNameLst>
                                          <p:attrName>style.visibility</p:attrName>
                                        </p:attrNameLst>
                                      </p:cBhvr>
                                      <p:to>
                                        <p:strVal val="visible"/>
                                      </p:to>
                                    </p:set>
                                    <p:animEffect transition="in" filter="fade">
                                      <p:cBhvr>
                                        <p:cTn id="54" dur="500"/>
                                        <p:tgtEl>
                                          <p:spTgt spid="31">
                                            <p:txEl>
                                              <p:pRg st="0" end="0"/>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xEl>
                                              <p:pRg st="0" end="0"/>
                                            </p:txEl>
                                          </p:spTgt>
                                        </p:tgtEl>
                                        <p:attrNameLst>
                                          <p:attrName>style.visibility</p:attrName>
                                        </p:attrNameLst>
                                      </p:cBhvr>
                                      <p:to>
                                        <p:strVal val="visible"/>
                                      </p:to>
                                    </p:set>
                                    <p:animEffect transition="in" filter="fade">
                                      <p:cBhvr>
                                        <p:cTn id="57" dur="500"/>
                                        <p:tgtEl>
                                          <p:spTgt spid="3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fltVal val="0"/>
                                          </p:val>
                                        </p:tav>
                                        <p:tav tm="100000">
                                          <p:val>
                                            <p:strVal val="#ppt_w"/>
                                          </p:val>
                                        </p:tav>
                                      </p:tavLst>
                                    </p:anim>
                                    <p:anim calcmode="lin" valueType="num">
                                      <p:cBhvr>
                                        <p:cTn id="63" dur="500" fill="hold"/>
                                        <p:tgtEl>
                                          <p:spTgt spid="45"/>
                                        </p:tgtEl>
                                        <p:attrNameLst>
                                          <p:attrName>ppt_h</p:attrName>
                                        </p:attrNameLst>
                                      </p:cBhvr>
                                      <p:tavLst>
                                        <p:tav tm="0">
                                          <p:val>
                                            <p:fltVal val="0"/>
                                          </p:val>
                                        </p:tav>
                                        <p:tav tm="100000">
                                          <p:val>
                                            <p:strVal val="#ppt_h"/>
                                          </p:val>
                                        </p:tav>
                                      </p:tavLst>
                                    </p:anim>
                                    <p:animEffect transition="in" filter="fad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3">
                                            <p:txEl>
                                              <p:pRg st="0" end="0"/>
                                            </p:txEl>
                                          </p:spTgt>
                                        </p:tgtEl>
                                        <p:attrNameLst>
                                          <p:attrName>style.visibility</p:attrName>
                                        </p:attrNameLst>
                                      </p:cBhvr>
                                      <p:to>
                                        <p:strVal val="visible"/>
                                      </p:to>
                                    </p:set>
                                    <p:animEffect transition="in" filter="fade">
                                      <p:cBhvr>
                                        <p:cTn id="69" dur="500"/>
                                        <p:tgtEl>
                                          <p:spTgt spid="33">
                                            <p:txEl>
                                              <p:pRg st="0" end="0"/>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xEl>
                                              <p:pRg st="0" end="0"/>
                                            </p:txEl>
                                          </p:spTgt>
                                        </p:tgtEl>
                                        <p:attrNameLst>
                                          <p:attrName>style.visibility</p:attrName>
                                        </p:attrNameLst>
                                      </p:cBhvr>
                                      <p:to>
                                        <p:strVal val="visible"/>
                                      </p:to>
                                    </p:set>
                                    <p:animEffect transition="in" filter="fade">
                                      <p:cBhvr>
                                        <p:cTn id="72" dur="500"/>
                                        <p:tgtEl>
                                          <p:spTgt spid="34">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5">
                                            <p:txEl>
                                              <p:pRg st="0" end="0"/>
                                            </p:txEl>
                                          </p:spTgt>
                                        </p:tgtEl>
                                        <p:attrNameLst>
                                          <p:attrName>style.visibility</p:attrName>
                                        </p:attrNameLst>
                                      </p:cBhvr>
                                      <p:to>
                                        <p:strVal val="visible"/>
                                      </p:to>
                                    </p:set>
                                    <p:animEffect transition="in" filter="fade">
                                      <p:cBhvr>
                                        <p:cTn id="77" dur="500"/>
                                        <p:tgtEl>
                                          <p:spTgt spid="35">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6">
                                            <p:txEl>
                                              <p:pRg st="0" end="0"/>
                                            </p:txEl>
                                          </p:spTgt>
                                        </p:tgtEl>
                                        <p:attrNameLst>
                                          <p:attrName>style.visibility</p:attrName>
                                        </p:attrNameLst>
                                      </p:cBhvr>
                                      <p:to>
                                        <p:strVal val="visible"/>
                                      </p:to>
                                    </p:set>
                                    <p:animEffect transition="in" filter="fade">
                                      <p:cBhvr>
                                        <p:cTn id="80" dur="500"/>
                                        <p:tgtEl>
                                          <p:spTgt spid="36">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p:cTn id="85" dur="500" fill="hold"/>
                                        <p:tgtEl>
                                          <p:spTgt spid="46"/>
                                        </p:tgtEl>
                                        <p:attrNameLst>
                                          <p:attrName>ppt_w</p:attrName>
                                        </p:attrNameLst>
                                      </p:cBhvr>
                                      <p:tavLst>
                                        <p:tav tm="0">
                                          <p:val>
                                            <p:fltVal val="0"/>
                                          </p:val>
                                        </p:tav>
                                        <p:tav tm="100000">
                                          <p:val>
                                            <p:strVal val="#ppt_w"/>
                                          </p:val>
                                        </p:tav>
                                      </p:tavLst>
                                    </p:anim>
                                    <p:anim calcmode="lin" valueType="num">
                                      <p:cBhvr>
                                        <p:cTn id="86" dur="500" fill="hold"/>
                                        <p:tgtEl>
                                          <p:spTgt spid="46"/>
                                        </p:tgtEl>
                                        <p:attrNameLst>
                                          <p:attrName>ppt_h</p:attrName>
                                        </p:attrNameLst>
                                      </p:cBhvr>
                                      <p:tavLst>
                                        <p:tav tm="0">
                                          <p:val>
                                            <p:fltVal val="0"/>
                                          </p:val>
                                        </p:tav>
                                        <p:tav tm="100000">
                                          <p:val>
                                            <p:strVal val="#ppt_h"/>
                                          </p:val>
                                        </p:tav>
                                      </p:tavLst>
                                    </p:anim>
                                    <p:animEffect transition="in" filter="fade">
                                      <p:cBhvr>
                                        <p:cTn id="87" dur="500"/>
                                        <p:tgtEl>
                                          <p:spTgt spid="4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7">
                                            <p:txEl>
                                              <p:pRg st="0" end="0"/>
                                            </p:txEl>
                                          </p:spTgt>
                                        </p:tgtEl>
                                        <p:attrNameLst>
                                          <p:attrName>style.visibility</p:attrName>
                                        </p:attrNameLst>
                                      </p:cBhvr>
                                      <p:to>
                                        <p:strVal val="visible"/>
                                      </p:to>
                                    </p:set>
                                    <p:animEffect transition="in" filter="fade">
                                      <p:cBhvr>
                                        <p:cTn id="92" dur="500"/>
                                        <p:tgtEl>
                                          <p:spTgt spid="37">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8">
                                            <p:txEl>
                                              <p:pRg st="0" end="0"/>
                                            </p:txEl>
                                          </p:spTgt>
                                        </p:tgtEl>
                                        <p:attrNameLst>
                                          <p:attrName>style.visibility</p:attrName>
                                        </p:attrNameLst>
                                      </p:cBhvr>
                                      <p:to>
                                        <p:strVal val="visible"/>
                                      </p:to>
                                    </p:set>
                                    <p:animEffect transition="in" filter="fade">
                                      <p:cBhvr>
                                        <p:cTn id="95" dur="500"/>
                                        <p:tgtEl>
                                          <p:spTgt spid="38">
                                            <p:txEl>
                                              <p:pRg st="0" end="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9">
                                            <p:txEl>
                                              <p:pRg st="0" end="0"/>
                                            </p:txEl>
                                          </p:spTgt>
                                        </p:tgtEl>
                                        <p:attrNameLst>
                                          <p:attrName>style.visibility</p:attrName>
                                        </p:attrNameLst>
                                      </p:cBhvr>
                                      <p:to>
                                        <p:strVal val="visible"/>
                                      </p:to>
                                    </p:set>
                                    <p:animEffect transition="in" filter="fade">
                                      <p:cBhvr>
                                        <p:cTn id="100" dur="500"/>
                                        <p:tgtEl>
                                          <p:spTgt spid="39">
                                            <p:txEl>
                                              <p:pRg st="0" end="0"/>
                                            </p:txEl>
                                          </p:spTgt>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0">
                                            <p:txEl>
                                              <p:pRg st="0" end="0"/>
                                            </p:txEl>
                                          </p:spTgt>
                                        </p:tgtEl>
                                        <p:attrNameLst>
                                          <p:attrName>style.visibility</p:attrName>
                                        </p:attrNameLst>
                                      </p:cBhvr>
                                      <p:to>
                                        <p:strVal val="visible"/>
                                      </p:to>
                                    </p:set>
                                    <p:animEffect transition="in" filter="fade">
                                      <p:cBhvr>
                                        <p:cTn id="103" dur="500"/>
                                        <p:tgtEl>
                                          <p:spTgt spid="40">
                                            <p:txEl>
                                              <p:pRg st="0" end="0"/>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grpId="0" nodeType="clickEffect">
                                  <p:stCondLst>
                                    <p:cond delay="0"/>
                                  </p:stCondLst>
                                  <p:childTnLst>
                                    <p:set>
                                      <p:cBhvr>
                                        <p:cTn id="107" dur="1" fill="hold">
                                          <p:stCondLst>
                                            <p:cond delay="0"/>
                                          </p:stCondLst>
                                        </p:cTn>
                                        <p:tgtEl>
                                          <p:spTgt spid="47"/>
                                        </p:tgtEl>
                                        <p:attrNameLst>
                                          <p:attrName>style.visibility</p:attrName>
                                        </p:attrNameLst>
                                      </p:cBhvr>
                                      <p:to>
                                        <p:strVal val="visible"/>
                                      </p:to>
                                    </p:set>
                                    <p:anim calcmode="lin" valueType="num">
                                      <p:cBhvr>
                                        <p:cTn id="108" dur="500" fill="hold"/>
                                        <p:tgtEl>
                                          <p:spTgt spid="47"/>
                                        </p:tgtEl>
                                        <p:attrNameLst>
                                          <p:attrName>ppt_w</p:attrName>
                                        </p:attrNameLst>
                                      </p:cBhvr>
                                      <p:tavLst>
                                        <p:tav tm="0">
                                          <p:val>
                                            <p:fltVal val="0"/>
                                          </p:val>
                                        </p:tav>
                                        <p:tav tm="100000">
                                          <p:val>
                                            <p:strVal val="#ppt_w"/>
                                          </p:val>
                                        </p:tav>
                                      </p:tavLst>
                                    </p:anim>
                                    <p:anim calcmode="lin" valueType="num">
                                      <p:cBhvr>
                                        <p:cTn id="109" dur="500" fill="hold"/>
                                        <p:tgtEl>
                                          <p:spTgt spid="47"/>
                                        </p:tgtEl>
                                        <p:attrNameLst>
                                          <p:attrName>ppt_h</p:attrName>
                                        </p:attrNameLst>
                                      </p:cBhvr>
                                      <p:tavLst>
                                        <p:tav tm="0">
                                          <p:val>
                                            <p:fltVal val="0"/>
                                          </p:val>
                                        </p:tav>
                                        <p:tav tm="100000">
                                          <p:val>
                                            <p:strVal val="#ppt_h"/>
                                          </p:val>
                                        </p:tav>
                                      </p:tavLst>
                                    </p:anim>
                                    <p:animEffect transition="in" filter="fade">
                                      <p:cBhvr>
                                        <p:cTn id="110" dur="500"/>
                                        <p:tgtEl>
                                          <p:spTgt spid="47"/>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41">
                                            <p:txEl>
                                              <p:pRg st="0" end="0"/>
                                            </p:txEl>
                                          </p:spTgt>
                                        </p:tgtEl>
                                        <p:attrNameLst>
                                          <p:attrName>style.visibility</p:attrName>
                                        </p:attrNameLst>
                                      </p:cBhvr>
                                      <p:to>
                                        <p:strVal val="visible"/>
                                      </p:to>
                                    </p:set>
                                    <p:animEffect transition="in" filter="fade">
                                      <p:cBhvr>
                                        <p:cTn id="115" dur="500"/>
                                        <p:tgtEl>
                                          <p:spTgt spid="41">
                                            <p:txEl>
                                              <p:pRg st="0" end="0"/>
                                            </p:txEl>
                                          </p:spTgt>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2">
                                            <p:txEl>
                                              <p:pRg st="0" end="0"/>
                                            </p:txEl>
                                          </p:spTgt>
                                        </p:tgtEl>
                                        <p:attrNameLst>
                                          <p:attrName>style.visibility</p:attrName>
                                        </p:attrNameLst>
                                      </p:cBhvr>
                                      <p:to>
                                        <p:strVal val="visible"/>
                                      </p:to>
                                    </p:set>
                                    <p:animEffect transition="in" filter="fade">
                                      <p:cBhvr>
                                        <p:cTn id="118" dur="500"/>
                                        <p:tgtEl>
                                          <p:spTgt spid="42">
                                            <p:txEl>
                                              <p:pRg st="0" end="0"/>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43">
                                            <p:txEl>
                                              <p:pRg st="0" end="0"/>
                                            </p:txEl>
                                          </p:spTgt>
                                        </p:tgtEl>
                                        <p:attrNameLst>
                                          <p:attrName>style.visibility</p:attrName>
                                        </p:attrNameLst>
                                      </p:cBhvr>
                                      <p:to>
                                        <p:strVal val="visible"/>
                                      </p:to>
                                    </p:set>
                                    <p:animEffect transition="in" filter="fade">
                                      <p:cBhvr>
                                        <p:cTn id="123" dur="500"/>
                                        <p:tgtEl>
                                          <p:spTgt spid="43">
                                            <p:txEl>
                                              <p:pRg st="0" end="0"/>
                                            </p:txEl>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9">
                                            <p:txEl>
                                              <p:pRg st="0" end="0"/>
                                            </p:txEl>
                                          </p:spTgt>
                                        </p:tgtEl>
                                        <p:attrNameLst>
                                          <p:attrName>style.visibility</p:attrName>
                                        </p:attrNameLst>
                                      </p:cBhvr>
                                      <p:to>
                                        <p:strVal val="visible"/>
                                      </p:to>
                                    </p:set>
                                    <p:animEffect transition="in" filter="fade">
                                      <p:cBhvr>
                                        <p:cTn id="126" dur="500"/>
                                        <p:tgtEl>
                                          <p:spTgt spid="49">
                                            <p:txEl>
                                              <p:pRg st="0" end="0"/>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0" nodeType="click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p:cTn id="131" dur="500" fill="hold"/>
                                        <p:tgtEl>
                                          <p:spTgt spid="48"/>
                                        </p:tgtEl>
                                        <p:attrNameLst>
                                          <p:attrName>ppt_w</p:attrName>
                                        </p:attrNameLst>
                                      </p:cBhvr>
                                      <p:tavLst>
                                        <p:tav tm="0">
                                          <p:val>
                                            <p:fltVal val="0"/>
                                          </p:val>
                                        </p:tav>
                                        <p:tav tm="100000">
                                          <p:val>
                                            <p:strVal val="#ppt_w"/>
                                          </p:val>
                                        </p:tav>
                                      </p:tavLst>
                                    </p:anim>
                                    <p:anim calcmode="lin" valueType="num">
                                      <p:cBhvr>
                                        <p:cTn id="132" dur="500" fill="hold"/>
                                        <p:tgtEl>
                                          <p:spTgt spid="48"/>
                                        </p:tgtEl>
                                        <p:attrNameLst>
                                          <p:attrName>ppt_h</p:attrName>
                                        </p:attrNameLst>
                                      </p:cBhvr>
                                      <p:tavLst>
                                        <p:tav tm="0">
                                          <p:val>
                                            <p:fltVal val="0"/>
                                          </p:val>
                                        </p:tav>
                                        <p:tav tm="100000">
                                          <p:val>
                                            <p:strVal val="#ppt_h"/>
                                          </p:val>
                                        </p:tav>
                                      </p:tavLst>
                                    </p:anim>
                                    <p:animEffect transition="in" filter="fade">
                                      <p:cBhvr>
                                        <p:cTn id="133" dur="500"/>
                                        <p:tgtEl>
                                          <p:spTgt spid="4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50">
                                            <p:txEl>
                                              <p:pRg st="0" end="0"/>
                                            </p:txEl>
                                          </p:spTgt>
                                        </p:tgtEl>
                                        <p:attrNameLst>
                                          <p:attrName>style.visibility</p:attrName>
                                        </p:attrNameLst>
                                      </p:cBhvr>
                                      <p:to>
                                        <p:strVal val="visible"/>
                                      </p:to>
                                    </p:set>
                                    <p:animEffect transition="in" filter="fade">
                                      <p:cBhvr>
                                        <p:cTn id="138" dur="500"/>
                                        <p:tgtEl>
                                          <p:spTgt spid="50">
                                            <p:txEl>
                                              <p:pRg st="0" end="0"/>
                                            </p:txEl>
                                          </p:spTgt>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51">
                                            <p:txEl>
                                              <p:pRg st="0" end="0"/>
                                            </p:txEl>
                                          </p:spTgt>
                                        </p:tgtEl>
                                        <p:attrNameLst>
                                          <p:attrName>style.visibility</p:attrName>
                                        </p:attrNameLst>
                                      </p:cBhvr>
                                      <p:to>
                                        <p:strVal val="visible"/>
                                      </p:to>
                                    </p:set>
                                    <p:animEffect transition="in" filter="fade">
                                      <p:cBhvr>
                                        <p:cTn id="141" dur="500"/>
                                        <p:tgtEl>
                                          <p:spTgt spid="51">
                                            <p:txEl>
                                              <p:pRg st="0" end="0"/>
                                            </p:txEl>
                                          </p:spTgt>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52">
                                            <p:txEl>
                                              <p:pRg st="0" end="0"/>
                                            </p:txEl>
                                          </p:spTgt>
                                        </p:tgtEl>
                                        <p:attrNameLst>
                                          <p:attrName>style.visibility</p:attrName>
                                        </p:attrNameLst>
                                      </p:cBhvr>
                                      <p:to>
                                        <p:strVal val="visible"/>
                                      </p:to>
                                    </p:set>
                                    <p:animEffect transition="in" filter="fade">
                                      <p:cBhvr>
                                        <p:cTn id="146" dur="500"/>
                                        <p:tgtEl>
                                          <p:spTgt spid="52">
                                            <p:txEl>
                                              <p:pRg st="0" end="0"/>
                                            </p:txEl>
                                          </p:spTgt>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53">
                                            <p:txEl>
                                              <p:pRg st="0" end="0"/>
                                            </p:txEl>
                                          </p:spTgt>
                                        </p:tgtEl>
                                        <p:attrNameLst>
                                          <p:attrName>style.visibility</p:attrName>
                                        </p:attrNameLst>
                                      </p:cBhvr>
                                      <p:to>
                                        <p:strVal val="visible"/>
                                      </p:to>
                                    </p:set>
                                    <p:animEffect transition="in" filter="fade">
                                      <p:cBhvr>
                                        <p:cTn id="149" dur="500"/>
                                        <p:tgtEl>
                                          <p:spTgt spid="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P spid="44" grpId="0" animBg="1"/>
      <p:bldP spid="45" grpId="0" animBg="1"/>
      <p:bldP spid="46" grpId="0" animBg="1"/>
      <p:bldP spid="47" grpId="0" animBg="1"/>
      <p:bldP spid="48" grpId="0" animBg="1"/>
      <p:bldP spid="7" grpId="0"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1" grpId="0" build="p">
        <p:tmplLst>
          <p:tmpl lvl="1">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1" grpId="0" build="p">
        <p:tmplLst>
          <p:tmpl lvl="1">
            <p:tnLst>
              <p:par>
                <p:cTn presetID="10" presetClass="entr" presetSubtype="0" fill="hold" nodeType="click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9" grpId="0" build="p">
        <p:tmplLst>
          <p:tmpl lvl="1">
            <p:tnLst>
              <p:par>
                <p:cTn presetID="10" presetClass="entr" presetSubtype="0" fill="hold" nodeType="click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p:tmplLst>
          <p:tmpl lvl="1">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click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10"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presetID="10" presetClass="entr" presetSubtype="0" fill="hold" nodeType="click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10" presetClass="entr" presetSubtype="0"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click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click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click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click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click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9" grpId="0" build="p">
        <p:tmplLst>
          <p:tmpl lvl="1">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P spid="50" grpId="0" build="p">
        <p:tmplLst>
          <p:tmpl lvl="1">
            <p:tnLst>
              <p:par>
                <p:cTn presetID="10" presetClass="entr" presetSubtype="0" fill="hold" nodeType="click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build="p">
        <p:tmplLst>
          <p:tmpl lvl="1">
            <p:tnLst>
              <p:par>
                <p:cTn presetID="10" presetClass="entr" presetSubtype="0" fill="hold" nodeType="withEffect">
                  <p:stCondLst>
                    <p:cond delay="0"/>
                  </p:st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52" grpId="0" build="p">
        <p:tmplLst>
          <p:tmpl lvl="1">
            <p:tnLst>
              <p:par>
                <p:cTn presetID="10" presetClass="entr" presetSubtype="0" fill="hold" nodeType="click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Lst>
      </p:bldP>
      <p:bldP spid="53" grpId="0" build="p">
        <p:tmplLst>
          <p:tmpl lvl="1">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Team Member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7" name="Picture Placeholder 26"/>
          <p:cNvSpPr>
            <a:spLocks noGrp="1"/>
          </p:cNvSpPr>
          <p:nvPr>
            <p:ph type="pic" sz="quarter" idx="14"/>
          </p:nvPr>
        </p:nvSpPr>
        <p:spPr>
          <a:xfrm>
            <a:off x="0" y="1402018"/>
            <a:ext cx="2029968" cy="2286000"/>
          </a:xfrm>
        </p:spPr>
        <p:txBody>
          <a:bodyPr/>
          <a:lstStyle/>
          <a:p>
            <a:r>
              <a:rPr lang="es-ES"/>
              <a:t>Haga clic en el icono para agregar una imagen</a:t>
            </a:r>
            <a:endParaRPr lang="en-US" dirty="0"/>
          </a:p>
        </p:txBody>
      </p:sp>
      <p:sp>
        <p:nvSpPr>
          <p:cNvPr id="28" name="Picture Placeholder 26"/>
          <p:cNvSpPr>
            <a:spLocks noGrp="1"/>
          </p:cNvSpPr>
          <p:nvPr>
            <p:ph type="pic" sz="quarter" idx="15"/>
          </p:nvPr>
        </p:nvSpPr>
        <p:spPr>
          <a:xfrm>
            <a:off x="2029968" y="1402018"/>
            <a:ext cx="2029968" cy="2286000"/>
          </a:xfrm>
        </p:spPr>
        <p:txBody>
          <a:bodyPr/>
          <a:lstStyle/>
          <a:p>
            <a:r>
              <a:rPr lang="es-ES"/>
              <a:t>Haga clic en el icono para agregar una imagen</a:t>
            </a:r>
            <a:endParaRPr lang="en-US" dirty="0"/>
          </a:p>
        </p:txBody>
      </p:sp>
      <p:sp>
        <p:nvSpPr>
          <p:cNvPr id="29" name="Picture Placeholder 26"/>
          <p:cNvSpPr>
            <a:spLocks noGrp="1"/>
          </p:cNvSpPr>
          <p:nvPr>
            <p:ph type="pic" sz="quarter" idx="16"/>
          </p:nvPr>
        </p:nvSpPr>
        <p:spPr>
          <a:xfrm>
            <a:off x="4059936" y="1402018"/>
            <a:ext cx="2029968" cy="2286000"/>
          </a:xfrm>
        </p:spPr>
        <p:txBody>
          <a:bodyPr/>
          <a:lstStyle/>
          <a:p>
            <a:r>
              <a:rPr lang="es-ES"/>
              <a:t>Haga clic en el icono para agregar una imagen</a:t>
            </a:r>
            <a:endParaRPr lang="en-US" dirty="0"/>
          </a:p>
        </p:txBody>
      </p:sp>
      <p:sp>
        <p:nvSpPr>
          <p:cNvPr id="30" name="Picture Placeholder 26"/>
          <p:cNvSpPr>
            <a:spLocks noGrp="1"/>
          </p:cNvSpPr>
          <p:nvPr>
            <p:ph type="pic" sz="quarter" idx="17"/>
          </p:nvPr>
        </p:nvSpPr>
        <p:spPr>
          <a:xfrm>
            <a:off x="6089904" y="1402018"/>
            <a:ext cx="2029968" cy="2286000"/>
          </a:xfrm>
        </p:spPr>
        <p:txBody>
          <a:bodyPr/>
          <a:lstStyle/>
          <a:p>
            <a:r>
              <a:rPr lang="es-ES"/>
              <a:t>Haga clic en el icono para agregar una imagen</a:t>
            </a:r>
            <a:endParaRPr lang="en-US" dirty="0"/>
          </a:p>
        </p:txBody>
      </p:sp>
      <p:sp>
        <p:nvSpPr>
          <p:cNvPr id="31" name="Picture Placeholder 26"/>
          <p:cNvSpPr>
            <a:spLocks noGrp="1"/>
          </p:cNvSpPr>
          <p:nvPr>
            <p:ph type="pic" sz="quarter" idx="18"/>
          </p:nvPr>
        </p:nvSpPr>
        <p:spPr>
          <a:xfrm>
            <a:off x="8119872" y="1402018"/>
            <a:ext cx="2029968" cy="2286000"/>
          </a:xfrm>
        </p:spPr>
        <p:txBody>
          <a:bodyPr/>
          <a:lstStyle/>
          <a:p>
            <a:r>
              <a:rPr lang="es-ES"/>
              <a:t>Haga clic en el icono para agregar una imagen</a:t>
            </a:r>
            <a:endParaRPr lang="en-US" dirty="0"/>
          </a:p>
        </p:txBody>
      </p:sp>
      <p:sp>
        <p:nvSpPr>
          <p:cNvPr id="32" name="Picture Placeholder 26"/>
          <p:cNvSpPr>
            <a:spLocks noGrp="1"/>
          </p:cNvSpPr>
          <p:nvPr>
            <p:ph type="pic" sz="quarter" idx="19"/>
          </p:nvPr>
        </p:nvSpPr>
        <p:spPr>
          <a:xfrm>
            <a:off x="10149840" y="1402018"/>
            <a:ext cx="2029968" cy="2286000"/>
          </a:xfrm>
        </p:spPr>
        <p:txBody>
          <a:bodyPr/>
          <a:lstStyle/>
          <a:p>
            <a:r>
              <a:rPr lang="es-ES"/>
              <a:t>Haga clic en el icono para agregar una imagen</a:t>
            </a:r>
            <a:endParaRPr lang="en-US" dirty="0"/>
          </a:p>
        </p:txBody>
      </p:sp>
      <p:sp>
        <p:nvSpPr>
          <p:cNvPr id="14" name="Rectangle 13"/>
          <p:cNvSpPr/>
          <p:nvPr/>
        </p:nvSpPr>
        <p:spPr>
          <a:xfrm>
            <a:off x="0" y="3688019"/>
            <a:ext cx="2032000" cy="24732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17" name="Group 16"/>
          <p:cNvGrpSpPr/>
          <p:nvPr/>
        </p:nvGrpSpPr>
        <p:grpSpPr>
          <a:xfrm>
            <a:off x="287925" y="5341043"/>
            <a:ext cx="766987" cy="341519"/>
            <a:chOff x="1353940" y="4841780"/>
            <a:chExt cx="1030216" cy="458729"/>
          </a:xfrm>
          <a:solidFill>
            <a:schemeClr val="bg1"/>
          </a:solidFill>
        </p:grpSpPr>
        <p:grpSp>
          <p:nvGrpSpPr>
            <p:cNvPr id="18" name="Group 4"/>
            <p:cNvGrpSpPr>
              <a:grpSpLocks noChangeAspect="1"/>
            </p:cNvGrpSpPr>
            <p:nvPr/>
          </p:nvGrpSpPr>
          <p:grpSpPr bwMode="auto">
            <a:xfrm>
              <a:off x="1353940" y="4841780"/>
              <a:ext cx="444380" cy="444380"/>
              <a:chOff x="1774" y="431"/>
              <a:chExt cx="3276" cy="3276"/>
            </a:xfrm>
            <a:grpFill/>
          </p:grpSpPr>
          <p:sp>
            <p:nvSpPr>
              <p:cNvPr id="25"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6"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33"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34"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35"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19" name="Group 14"/>
            <p:cNvGrpSpPr>
              <a:grpSpLocks noChangeAspect="1"/>
            </p:cNvGrpSpPr>
            <p:nvPr/>
          </p:nvGrpSpPr>
          <p:grpSpPr bwMode="auto">
            <a:xfrm>
              <a:off x="1936100" y="4852453"/>
              <a:ext cx="448056" cy="448056"/>
              <a:chOff x="1649" y="809"/>
              <a:chExt cx="3276" cy="3276"/>
            </a:xfrm>
            <a:grpFill/>
          </p:grpSpPr>
          <p:sp>
            <p:nvSpPr>
              <p:cNvPr id="20"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1"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2"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3"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4"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9" name="Text Placeholder 8"/>
          <p:cNvSpPr>
            <a:spLocks noGrp="1"/>
          </p:cNvSpPr>
          <p:nvPr>
            <p:ph type="body" sz="quarter" idx="20" hasCustomPrompt="1"/>
          </p:nvPr>
        </p:nvSpPr>
        <p:spPr>
          <a:xfrm>
            <a:off x="180182" y="3897444"/>
            <a:ext cx="1715294" cy="352425"/>
          </a:xfrm>
        </p:spPr>
        <p:txBody>
          <a:bodyPr>
            <a:noAutofit/>
          </a:bodyPr>
          <a:lstStyle>
            <a:lvl1pPr>
              <a:defRPr sz="2000" b="1">
                <a:solidFill>
                  <a:schemeClr val="bg1"/>
                </a:solidFill>
              </a:defRPr>
            </a:lvl1pPr>
          </a:lstStyle>
          <a:p>
            <a:pPr lvl="0"/>
            <a:r>
              <a:rPr lang="en-US" dirty="0"/>
              <a:t>Write Name</a:t>
            </a:r>
          </a:p>
        </p:txBody>
      </p:sp>
      <p:sp>
        <p:nvSpPr>
          <p:cNvPr id="11" name="Text Placeholder 10"/>
          <p:cNvSpPr>
            <a:spLocks noGrp="1"/>
          </p:cNvSpPr>
          <p:nvPr>
            <p:ph type="body" sz="quarter" idx="21" hasCustomPrompt="1"/>
          </p:nvPr>
        </p:nvSpPr>
        <p:spPr>
          <a:xfrm>
            <a:off x="194469" y="4782151"/>
            <a:ext cx="1567656" cy="288925"/>
          </a:xfrm>
        </p:spPr>
        <p:txBody>
          <a:bodyPr>
            <a:noAutofit/>
          </a:bodyPr>
          <a:lstStyle>
            <a:lvl1pPr>
              <a:defRPr sz="1400" i="1">
                <a:solidFill>
                  <a:schemeClr val="bg1"/>
                </a:solidFill>
              </a:defRPr>
            </a:lvl1pPr>
          </a:lstStyle>
          <a:p>
            <a:pPr lvl="0"/>
            <a:r>
              <a:rPr lang="en-US" dirty="0"/>
              <a:t>President</a:t>
            </a:r>
          </a:p>
        </p:txBody>
      </p:sp>
      <p:sp>
        <p:nvSpPr>
          <p:cNvPr id="53" name="Rectangle 52"/>
          <p:cNvSpPr/>
          <p:nvPr/>
        </p:nvSpPr>
        <p:spPr>
          <a:xfrm>
            <a:off x="2021346" y="3688019"/>
            <a:ext cx="2032000" cy="2473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54" name="Group 53"/>
          <p:cNvGrpSpPr/>
          <p:nvPr/>
        </p:nvGrpSpPr>
        <p:grpSpPr>
          <a:xfrm>
            <a:off x="2309271" y="5341043"/>
            <a:ext cx="766987" cy="341519"/>
            <a:chOff x="1353940" y="4841780"/>
            <a:chExt cx="1030216" cy="458729"/>
          </a:xfrm>
          <a:solidFill>
            <a:schemeClr val="bg1"/>
          </a:solidFill>
        </p:grpSpPr>
        <p:grpSp>
          <p:nvGrpSpPr>
            <p:cNvPr id="55" name="Group 4"/>
            <p:cNvGrpSpPr>
              <a:grpSpLocks noChangeAspect="1"/>
            </p:cNvGrpSpPr>
            <p:nvPr/>
          </p:nvGrpSpPr>
          <p:grpSpPr bwMode="auto">
            <a:xfrm>
              <a:off x="1353940" y="4841780"/>
              <a:ext cx="444380" cy="444380"/>
              <a:chOff x="1774" y="431"/>
              <a:chExt cx="3276" cy="3276"/>
            </a:xfrm>
            <a:grpFill/>
          </p:grpSpPr>
          <p:sp>
            <p:nvSpPr>
              <p:cNvPr id="62"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3"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4"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5"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6"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56" name="Group 14"/>
            <p:cNvGrpSpPr>
              <a:grpSpLocks noChangeAspect="1"/>
            </p:cNvGrpSpPr>
            <p:nvPr/>
          </p:nvGrpSpPr>
          <p:grpSpPr bwMode="auto">
            <a:xfrm>
              <a:off x="1936100" y="4852453"/>
              <a:ext cx="448056" cy="448056"/>
              <a:chOff x="1649" y="809"/>
              <a:chExt cx="3276" cy="3276"/>
            </a:xfrm>
            <a:grpFill/>
          </p:grpSpPr>
          <p:sp>
            <p:nvSpPr>
              <p:cNvPr id="57"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8"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9"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0"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1"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67" name="Text Placeholder 8"/>
          <p:cNvSpPr>
            <a:spLocks noGrp="1"/>
          </p:cNvSpPr>
          <p:nvPr>
            <p:ph type="body" sz="quarter" idx="22" hasCustomPrompt="1"/>
          </p:nvPr>
        </p:nvSpPr>
        <p:spPr>
          <a:xfrm>
            <a:off x="2201528" y="3897444"/>
            <a:ext cx="1715294" cy="352425"/>
          </a:xfrm>
        </p:spPr>
        <p:txBody>
          <a:bodyPr>
            <a:noAutofit/>
          </a:bodyPr>
          <a:lstStyle>
            <a:lvl1pPr>
              <a:defRPr sz="2000" b="1">
                <a:solidFill>
                  <a:schemeClr val="bg1"/>
                </a:solidFill>
              </a:defRPr>
            </a:lvl1pPr>
          </a:lstStyle>
          <a:p>
            <a:pPr lvl="0"/>
            <a:r>
              <a:rPr lang="en-US" dirty="0"/>
              <a:t>Write Name</a:t>
            </a:r>
          </a:p>
        </p:txBody>
      </p:sp>
      <p:sp>
        <p:nvSpPr>
          <p:cNvPr id="68" name="Text Placeholder 10"/>
          <p:cNvSpPr>
            <a:spLocks noGrp="1"/>
          </p:cNvSpPr>
          <p:nvPr>
            <p:ph type="body" sz="quarter" idx="23" hasCustomPrompt="1"/>
          </p:nvPr>
        </p:nvSpPr>
        <p:spPr>
          <a:xfrm>
            <a:off x="2215815" y="4782151"/>
            <a:ext cx="1567656" cy="288925"/>
          </a:xfrm>
        </p:spPr>
        <p:txBody>
          <a:bodyPr>
            <a:noAutofit/>
          </a:bodyPr>
          <a:lstStyle>
            <a:lvl1pPr>
              <a:defRPr sz="1400" i="1">
                <a:solidFill>
                  <a:schemeClr val="bg1"/>
                </a:solidFill>
              </a:defRPr>
            </a:lvl1pPr>
          </a:lstStyle>
          <a:p>
            <a:pPr lvl="0"/>
            <a:r>
              <a:rPr lang="en-US" dirty="0"/>
              <a:t>President</a:t>
            </a:r>
          </a:p>
        </p:txBody>
      </p:sp>
      <p:sp>
        <p:nvSpPr>
          <p:cNvPr id="133" name="Rectangle 132"/>
          <p:cNvSpPr/>
          <p:nvPr/>
        </p:nvSpPr>
        <p:spPr>
          <a:xfrm>
            <a:off x="4058920" y="3688019"/>
            <a:ext cx="2032000" cy="2473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134" name="Group 133"/>
          <p:cNvGrpSpPr/>
          <p:nvPr/>
        </p:nvGrpSpPr>
        <p:grpSpPr>
          <a:xfrm>
            <a:off x="4346845" y="5341043"/>
            <a:ext cx="766987" cy="341519"/>
            <a:chOff x="1353940" y="4841780"/>
            <a:chExt cx="1030216" cy="458729"/>
          </a:xfrm>
          <a:solidFill>
            <a:schemeClr val="bg1"/>
          </a:solidFill>
        </p:grpSpPr>
        <p:grpSp>
          <p:nvGrpSpPr>
            <p:cNvPr id="135" name="Group 4"/>
            <p:cNvGrpSpPr>
              <a:grpSpLocks noChangeAspect="1"/>
            </p:cNvGrpSpPr>
            <p:nvPr/>
          </p:nvGrpSpPr>
          <p:grpSpPr bwMode="auto">
            <a:xfrm>
              <a:off x="1353940" y="4841780"/>
              <a:ext cx="444380" cy="444380"/>
              <a:chOff x="1774" y="431"/>
              <a:chExt cx="3276" cy="3276"/>
            </a:xfrm>
            <a:grpFill/>
          </p:grpSpPr>
          <p:sp>
            <p:nvSpPr>
              <p:cNvPr id="142"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3"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4"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5"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6"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136" name="Group 14"/>
            <p:cNvGrpSpPr>
              <a:grpSpLocks noChangeAspect="1"/>
            </p:cNvGrpSpPr>
            <p:nvPr/>
          </p:nvGrpSpPr>
          <p:grpSpPr bwMode="auto">
            <a:xfrm>
              <a:off x="1936100" y="4852453"/>
              <a:ext cx="448056" cy="448056"/>
              <a:chOff x="1649" y="809"/>
              <a:chExt cx="3276" cy="3276"/>
            </a:xfrm>
            <a:grpFill/>
          </p:grpSpPr>
          <p:sp>
            <p:nvSpPr>
              <p:cNvPr id="137"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38"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39"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0"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41"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147" name="Text Placeholder 8"/>
          <p:cNvSpPr>
            <a:spLocks noGrp="1"/>
          </p:cNvSpPr>
          <p:nvPr>
            <p:ph type="body" sz="quarter" idx="24" hasCustomPrompt="1"/>
          </p:nvPr>
        </p:nvSpPr>
        <p:spPr>
          <a:xfrm>
            <a:off x="4239102" y="3897444"/>
            <a:ext cx="1715294" cy="352425"/>
          </a:xfrm>
        </p:spPr>
        <p:txBody>
          <a:bodyPr>
            <a:noAutofit/>
          </a:bodyPr>
          <a:lstStyle>
            <a:lvl1pPr>
              <a:defRPr sz="2000" b="1">
                <a:solidFill>
                  <a:schemeClr val="bg1"/>
                </a:solidFill>
              </a:defRPr>
            </a:lvl1pPr>
          </a:lstStyle>
          <a:p>
            <a:pPr lvl="0"/>
            <a:r>
              <a:rPr lang="en-US" dirty="0"/>
              <a:t>Write Name</a:t>
            </a:r>
          </a:p>
        </p:txBody>
      </p:sp>
      <p:sp>
        <p:nvSpPr>
          <p:cNvPr id="148" name="Text Placeholder 10"/>
          <p:cNvSpPr>
            <a:spLocks noGrp="1"/>
          </p:cNvSpPr>
          <p:nvPr>
            <p:ph type="body" sz="quarter" idx="25" hasCustomPrompt="1"/>
          </p:nvPr>
        </p:nvSpPr>
        <p:spPr>
          <a:xfrm>
            <a:off x="4253389" y="4782151"/>
            <a:ext cx="1567656" cy="288925"/>
          </a:xfrm>
        </p:spPr>
        <p:txBody>
          <a:bodyPr>
            <a:noAutofit/>
          </a:bodyPr>
          <a:lstStyle>
            <a:lvl1pPr>
              <a:defRPr sz="1400" i="1">
                <a:solidFill>
                  <a:schemeClr val="bg1"/>
                </a:solidFill>
              </a:defRPr>
            </a:lvl1pPr>
          </a:lstStyle>
          <a:p>
            <a:pPr lvl="0"/>
            <a:r>
              <a:rPr lang="en-US" dirty="0"/>
              <a:t>President</a:t>
            </a:r>
          </a:p>
        </p:txBody>
      </p:sp>
      <p:sp>
        <p:nvSpPr>
          <p:cNvPr id="149" name="Rectangle 148"/>
          <p:cNvSpPr/>
          <p:nvPr/>
        </p:nvSpPr>
        <p:spPr>
          <a:xfrm>
            <a:off x="6096494" y="3688019"/>
            <a:ext cx="2032000" cy="2473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150" name="Group 149"/>
          <p:cNvGrpSpPr/>
          <p:nvPr/>
        </p:nvGrpSpPr>
        <p:grpSpPr>
          <a:xfrm>
            <a:off x="6384419" y="5341043"/>
            <a:ext cx="766987" cy="341519"/>
            <a:chOff x="1353940" y="4841780"/>
            <a:chExt cx="1030216" cy="458729"/>
          </a:xfrm>
          <a:solidFill>
            <a:schemeClr val="bg1"/>
          </a:solidFill>
        </p:grpSpPr>
        <p:grpSp>
          <p:nvGrpSpPr>
            <p:cNvPr id="151" name="Group 4"/>
            <p:cNvGrpSpPr>
              <a:grpSpLocks noChangeAspect="1"/>
            </p:cNvGrpSpPr>
            <p:nvPr/>
          </p:nvGrpSpPr>
          <p:grpSpPr bwMode="auto">
            <a:xfrm>
              <a:off x="1353940" y="4841780"/>
              <a:ext cx="444380" cy="444380"/>
              <a:chOff x="1774" y="431"/>
              <a:chExt cx="3276" cy="3276"/>
            </a:xfrm>
            <a:grpFill/>
          </p:grpSpPr>
          <p:sp>
            <p:nvSpPr>
              <p:cNvPr id="158"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59"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60"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61"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62"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152" name="Group 14"/>
            <p:cNvGrpSpPr>
              <a:grpSpLocks noChangeAspect="1"/>
            </p:cNvGrpSpPr>
            <p:nvPr/>
          </p:nvGrpSpPr>
          <p:grpSpPr bwMode="auto">
            <a:xfrm>
              <a:off x="1936100" y="4852453"/>
              <a:ext cx="448056" cy="448056"/>
              <a:chOff x="1649" y="809"/>
              <a:chExt cx="3276" cy="3276"/>
            </a:xfrm>
            <a:grpFill/>
          </p:grpSpPr>
          <p:sp>
            <p:nvSpPr>
              <p:cNvPr id="153"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54"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55"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56"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57"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163" name="Text Placeholder 8"/>
          <p:cNvSpPr>
            <a:spLocks noGrp="1"/>
          </p:cNvSpPr>
          <p:nvPr>
            <p:ph type="body" sz="quarter" idx="26" hasCustomPrompt="1"/>
          </p:nvPr>
        </p:nvSpPr>
        <p:spPr>
          <a:xfrm>
            <a:off x="6276676" y="3897444"/>
            <a:ext cx="1715294" cy="352425"/>
          </a:xfrm>
        </p:spPr>
        <p:txBody>
          <a:bodyPr>
            <a:noAutofit/>
          </a:bodyPr>
          <a:lstStyle>
            <a:lvl1pPr>
              <a:defRPr sz="2000" b="1">
                <a:solidFill>
                  <a:schemeClr val="bg1"/>
                </a:solidFill>
              </a:defRPr>
            </a:lvl1pPr>
          </a:lstStyle>
          <a:p>
            <a:pPr lvl="0"/>
            <a:r>
              <a:rPr lang="en-US" dirty="0"/>
              <a:t>Write Name</a:t>
            </a:r>
          </a:p>
        </p:txBody>
      </p:sp>
      <p:sp>
        <p:nvSpPr>
          <p:cNvPr id="164" name="Text Placeholder 10"/>
          <p:cNvSpPr>
            <a:spLocks noGrp="1"/>
          </p:cNvSpPr>
          <p:nvPr>
            <p:ph type="body" sz="quarter" idx="27" hasCustomPrompt="1"/>
          </p:nvPr>
        </p:nvSpPr>
        <p:spPr>
          <a:xfrm>
            <a:off x="6290963" y="4782151"/>
            <a:ext cx="1567656" cy="288925"/>
          </a:xfrm>
        </p:spPr>
        <p:txBody>
          <a:bodyPr>
            <a:noAutofit/>
          </a:bodyPr>
          <a:lstStyle>
            <a:lvl1pPr>
              <a:defRPr sz="1400" i="1">
                <a:solidFill>
                  <a:schemeClr val="bg1"/>
                </a:solidFill>
              </a:defRPr>
            </a:lvl1pPr>
          </a:lstStyle>
          <a:p>
            <a:pPr lvl="0"/>
            <a:r>
              <a:rPr lang="en-US" dirty="0"/>
              <a:t>President</a:t>
            </a:r>
          </a:p>
        </p:txBody>
      </p:sp>
      <p:sp>
        <p:nvSpPr>
          <p:cNvPr id="181" name="Rectangle 180"/>
          <p:cNvSpPr/>
          <p:nvPr/>
        </p:nvSpPr>
        <p:spPr>
          <a:xfrm>
            <a:off x="8125446" y="3688019"/>
            <a:ext cx="2032000" cy="2473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182" name="Group 181"/>
          <p:cNvGrpSpPr/>
          <p:nvPr/>
        </p:nvGrpSpPr>
        <p:grpSpPr>
          <a:xfrm>
            <a:off x="8413371" y="5341043"/>
            <a:ext cx="766987" cy="341519"/>
            <a:chOff x="1353940" y="4841780"/>
            <a:chExt cx="1030216" cy="458729"/>
          </a:xfrm>
          <a:solidFill>
            <a:schemeClr val="bg1"/>
          </a:solidFill>
        </p:grpSpPr>
        <p:grpSp>
          <p:nvGrpSpPr>
            <p:cNvPr id="183" name="Group 4"/>
            <p:cNvGrpSpPr>
              <a:grpSpLocks noChangeAspect="1"/>
            </p:cNvGrpSpPr>
            <p:nvPr/>
          </p:nvGrpSpPr>
          <p:grpSpPr bwMode="auto">
            <a:xfrm>
              <a:off x="1353940" y="4841780"/>
              <a:ext cx="444380" cy="444380"/>
              <a:chOff x="1774" y="431"/>
              <a:chExt cx="3276" cy="3276"/>
            </a:xfrm>
            <a:grpFill/>
          </p:grpSpPr>
          <p:sp>
            <p:nvSpPr>
              <p:cNvPr id="190"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91"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92"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93"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94"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184" name="Group 14"/>
            <p:cNvGrpSpPr>
              <a:grpSpLocks noChangeAspect="1"/>
            </p:cNvGrpSpPr>
            <p:nvPr/>
          </p:nvGrpSpPr>
          <p:grpSpPr bwMode="auto">
            <a:xfrm>
              <a:off x="1936100" y="4852453"/>
              <a:ext cx="448056" cy="448056"/>
              <a:chOff x="1649" y="809"/>
              <a:chExt cx="3276" cy="3276"/>
            </a:xfrm>
            <a:grpFill/>
          </p:grpSpPr>
          <p:sp>
            <p:nvSpPr>
              <p:cNvPr id="185"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86"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87"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88"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189"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195" name="Text Placeholder 8"/>
          <p:cNvSpPr>
            <a:spLocks noGrp="1"/>
          </p:cNvSpPr>
          <p:nvPr>
            <p:ph type="body" sz="quarter" idx="28" hasCustomPrompt="1"/>
          </p:nvPr>
        </p:nvSpPr>
        <p:spPr>
          <a:xfrm>
            <a:off x="8305628" y="3897444"/>
            <a:ext cx="1715294" cy="352425"/>
          </a:xfrm>
        </p:spPr>
        <p:txBody>
          <a:bodyPr>
            <a:noAutofit/>
          </a:bodyPr>
          <a:lstStyle>
            <a:lvl1pPr>
              <a:defRPr sz="2000" b="1">
                <a:solidFill>
                  <a:schemeClr val="bg1"/>
                </a:solidFill>
              </a:defRPr>
            </a:lvl1pPr>
          </a:lstStyle>
          <a:p>
            <a:pPr lvl="0"/>
            <a:r>
              <a:rPr lang="en-US" dirty="0"/>
              <a:t>Write Name</a:t>
            </a:r>
          </a:p>
        </p:txBody>
      </p:sp>
      <p:sp>
        <p:nvSpPr>
          <p:cNvPr id="196" name="Text Placeholder 10"/>
          <p:cNvSpPr>
            <a:spLocks noGrp="1"/>
          </p:cNvSpPr>
          <p:nvPr>
            <p:ph type="body" sz="quarter" idx="29" hasCustomPrompt="1"/>
          </p:nvPr>
        </p:nvSpPr>
        <p:spPr>
          <a:xfrm>
            <a:off x="8319915" y="4782151"/>
            <a:ext cx="1567656" cy="288925"/>
          </a:xfrm>
        </p:spPr>
        <p:txBody>
          <a:bodyPr>
            <a:noAutofit/>
          </a:bodyPr>
          <a:lstStyle>
            <a:lvl1pPr>
              <a:defRPr sz="1400" i="1">
                <a:solidFill>
                  <a:schemeClr val="bg1"/>
                </a:solidFill>
              </a:defRPr>
            </a:lvl1pPr>
          </a:lstStyle>
          <a:p>
            <a:pPr lvl="0"/>
            <a:r>
              <a:rPr lang="en-US" dirty="0"/>
              <a:t>President</a:t>
            </a:r>
          </a:p>
        </p:txBody>
      </p:sp>
      <p:sp>
        <p:nvSpPr>
          <p:cNvPr id="197" name="Rectangle 196"/>
          <p:cNvSpPr/>
          <p:nvPr/>
        </p:nvSpPr>
        <p:spPr>
          <a:xfrm>
            <a:off x="10154398" y="3688019"/>
            <a:ext cx="2032000" cy="24732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nvGrpSpPr>
          <p:cNvPr id="198" name="Group 197"/>
          <p:cNvGrpSpPr/>
          <p:nvPr/>
        </p:nvGrpSpPr>
        <p:grpSpPr>
          <a:xfrm>
            <a:off x="10442323" y="5341043"/>
            <a:ext cx="766987" cy="341519"/>
            <a:chOff x="1353940" y="4841780"/>
            <a:chExt cx="1030216" cy="458729"/>
          </a:xfrm>
          <a:solidFill>
            <a:schemeClr val="bg1"/>
          </a:solidFill>
        </p:grpSpPr>
        <p:grpSp>
          <p:nvGrpSpPr>
            <p:cNvPr id="199" name="Group 4"/>
            <p:cNvGrpSpPr>
              <a:grpSpLocks noChangeAspect="1"/>
            </p:cNvGrpSpPr>
            <p:nvPr/>
          </p:nvGrpSpPr>
          <p:grpSpPr bwMode="auto">
            <a:xfrm>
              <a:off x="1353940" y="4841780"/>
              <a:ext cx="444380" cy="444380"/>
              <a:chOff x="1774" y="431"/>
              <a:chExt cx="3276" cy="3276"/>
            </a:xfrm>
            <a:grpFill/>
          </p:grpSpPr>
          <p:sp>
            <p:nvSpPr>
              <p:cNvPr id="206"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7"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8"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9"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10"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200" name="Group 14"/>
            <p:cNvGrpSpPr>
              <a:grpSpLocks noChangeAspect="1"/>
            </p:cNvGrpSpPr>
            <p:nvPr/>
          </p:nvGrpSpPr>
          <p:grpSpPr bwMode="auto">
            <a:xfrm>
              <a:off x="1936100" y="4852453"/>
              <a:ext cx="448056" cy="448056"/>
              <a:chOff x="1649" y="809"/>
              <a:chExt cx="3276" cy="3276"/>
            </a:xfrm>
            <a:grpFill/>
          </p:grpSpPr>
          <p:sp>
            <p:nvSpPr>
              <p:cNvPr id="201"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2"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3"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4"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05"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211" name="Text Placeholder 8"/>
          <p:cNvSpPr>
            <a:spLocks noGrp="1"/>
          </p:cNvSpPr>
          <p:nvPr>
            <p:ph type="body" sz="quarter" idx="30" hasCustomPrompt="1"/>
          </p:nvPr>
        </p:nvSpPr>
        <p:spPr>
          <a:xfrm>
            <a:off x="10334580" y="3897444"/>
            <a:ext cx="1715294" cy="352425"/>
          </a:xfrm>
        </p:spPr>
        <p:txBody>
          <a:bodyPr>
            <a:noAutofit/>
          </a:bodyPr>
          <a:lstStyle>
            <a:lvl1pPr>
              <a:defRPr sz="2000" b="1">
                <a:solidFill>
                  <a:schemeClr val="bg1"/>
                </a:solidFill>
              </a:defRPr>
            </a:lvl1pPr>
          </a:lstStyle>
          <a:p>
            <a:pPr lvl="0"/>
            <a:r>
              <a:rPr lang="en-US" dirty="0"/>
              <a:t>Write Name</a:t>
            </a:r>
          </a:p>
        </p:txBody>
      </p:sp>
      <p:sp>
        <p:nvSpPr>
          <p:cNvPr id="212" name="Text Placeholder 10"/>
          <p:cNvSpPr>
            <a:spLocks noGrp="1"/>
          </p:cNvSpPr>
          <p:nvPr>
            <p:ph type="body" sz="quarter" idx="31" hasCustomPrompt="1"/>
          </p:nvPr>
        </p:nvSpPr>
        <p:spPr>
          <a:xfrm>
            <a:off x="10348867" y="4782151"/>
            <a:ext cx="1567656" cy="288925"/>
          </a:xfrm>
        </p:spPr>
        <p:txBody>
          <a:bodyPr>
            <a:noAutofit/>
          </a:bodyPr>
          <a:lstStyle>
            <a:lvl1pPr>
              <a:defRPr sz="1400" i="1">
                <a:solidFill>
                  <a:schemeClr val="bg1"/>
                </a:solidFill>
              </a:defRPr>
            </a:lvl1pPr>
          </a:lstStyle>
          <a:p>
            <a:pPr lvl="0"/>
            <a:r>
              <a:rPr lang="en-US" dirty="0"/>
              <a:t>President</a:t>
            </a:r>
          </a:p>
        </p:txBody>
      </p:sp>
    </p:spTree>
    <p:extLst>
      <p:ext uri="{BB962C8B-B14F-4D97-AF65-F5344CB8AC3E}">
        <p14:creationId xmlns:p14="http://schemas.microsoft.com/office/powerpoint/2010/main" val="382885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additive="base">
                                        <p:cTn id="2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nodePh="1">
                                  <p:stCondLst>
                                    <p:cond delay="0"/>
                                  </p:stCondLst>
                                  <p:endCondLst>
                                    <p:cond evt="begin" delay="0">
                                      <p:tn val="37"/>
                                    </p:cond>
                                  </p:end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7">
                                            <p:txEl>
                                              <p:pRg st="0" end="0"/>
                                            </p:txEl>
                                          </p:spTgt>
                                        </p:tgtEl>
                                        <p:attrNameLst>
                                          <p:attrName>style.visibility</p:attrName>
                                        </p:attrNameLst>
                                      </p:cBhvr>
                                      <p:to>
                                        <p:strVal val="visible"/>
                                      </p:to>
                                    </p:set>
                                    <p:anim calcmode="lin" valueType="num">
                                      <p:cBhvr additive="base">
                                        <p:cTn id="4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8">
                                            <p:txEl>
                                              <p:pRg st="0" end="0"/>
                                            </p:txEl>
                                          </p:spTgt>
                                        </p:tgtEl>
                                        <p:attrNameLst>
                                          <p:attrName>style.visibility</p:attrName>
                                        </p:attrNameLst>
                                      </p:cBhvr>
                                      <p:to>
                                        <p:strVal val="visible"/>
                                      </p:to>
                                    </p:set>
                                    <p:anim calcmode="lin" valueType="num">
                                      <p:cBhvr additive="base">
                                        <p:cTn id="48"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ppt_x"/>
                                          </p:val>
                                        </p:tav>
                                        <p:tav tm="100000">
                                          <p:val>
                                            <p:strVal val="#ppt_x"/>
                                          </p:val>
                                        </p:tav>
                                      </p:tavLst>
                                    </p:anim>
                                    <p:anim calcmode="lin" valueType="num">
                                      <p:cBhvr additive="base">
                                        <p:cTn id="53" dur="500" fill="hold"/>
                                        <p:tgtEl>
                                          <p:spTgt spid="53"/>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500" fill="hold"/>
                                        <p:tgtEl>
                                          <p:spTgt spid="54"/>
                                        </p:tgtEl>
                                        <p:attrNameLst>
                                          <p:attrName>ppt_x</p:attrName>
                                        </p:attrNameLst>
                                      </p:cBhvr>
                                      <p:tavLst>
                                        <p:tav tm="0">
                                          <p:val>
                                            <p:strVal val="#ppt_x"/>
                                          </p:val>
                                        </p:tav>
                                        <p:tav tm="100000">
                                          <p:val>
                                            <p:strVal val="#ppt_x"/>
                                          </p:val>
                                        </p:tav>
                                      </p:tavLst>
                                    </p:anim>
                                    <p:anim calcmode="lin" valueType="num">
                                      <p:cBhvr additive="base">
                                        <p:cTn id="57"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nodePh="1">
                                  <p:stCondLst>
                                    <p:cond delay="0"/>
                                  </p:stCondLst>
                                  <p:endCondLst>
                                    <p:cond evt="begin" delay="0">
                                      <p:tn val="60"/>
                                    </p:cond>
                                  </p:end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7">
                                            <p:txEl>
                                              <p:pRg st="0" end="0"/>
                                            </p:txEl>
                                          </p:spTgt>
                                        </p:tgtEl>
                                        <p:attrNameLst>
                                          <p:attrName>style.visibility</p:attrName>
                                        </p:attrNameLst>
                                      </p:cBhvr>
                                      <p:to>
                                        <p:strVal val="visible"/>
                                      </p:to>
                                    </p:set>
                                    <p:anim calcmode="lin" valueType="num">
                                      <p:cBhvr additive="base">
                                        <p:cTn id="67" dur="500" fill="hold"/>
                                        <p:tgtEl>
                                          <p:spTgt spid="147">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7">
                                            <p:txEl>
                                              <p:pRg st="0" end="0"/>
                                            </p:tx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8">
                                            <p:txEl>
                                              <p:pRg st="0" end="0"/>
                                            </p:txEl>
                                          </p:spTgt>
                                        </p:tgtEl>
                                        <p:attrNameLst>
                                          <p:attrName>style.visibility</p:attrName>
                                        </p:attrNameLst>
                                      </p:cBhvr>
                                      <p:to>
                                        <p:strVal val="visible"/>
                                      </p:to>
                                    </p:set>
                                    <p:anim calcmode="lin" valueType="num">
                                      <p:cBhvr additive="base">
                                        <p:cTn id="71" dur="500" fill="hold"/>
                                        <p:tgtEl>
                                          <p:spTgt spid="148">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48">
                                            <p:txEl>
                                              <p:pRg st="0" end="0"/>
                                            </p:tx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33"/>
                                        </p:tgtEl>
                                        <p:attrNameLst>
                                          <p:attrName>style.visibility</p:attrName>
                                        </p:attrNameLst>
                                      </p:cBhvr>
                                      <p:to>
                                        <p:strVal val="visible"/>
                                      </p:to>
                                    </p:set>
                                    <p:anim calcmode="lin" valueType="num">
                                      <p:cBhvr additive="base">
                                        <p:cTn id="75" dur="500" fill="hold"/>
                                        <p:tgtEl>
                                          <p:spTgt spid="133"/>
                                        </p:tgtEl>
                                        <p:attrNameLst>
                                          <p:attrName>ppt_x</p:attrName>
                                        </p:attrNameLst>
                                      </p:cBhvr>
                                      <p:tavLst>
                                        <p:tav tm="0">
                                          <p:val>
                                            <p:strVal val="#ppt_x"/>
                                          </p:val>
                                        </p:tav>
                                        <p:tav tm="100000">
                                          <p:val>
                                            <p:strVal val="#ppt_x"/>
                                          </p:val>
                                        </p:tav>
                                      </p:tavLst>
                                    </p:anim>
                                    <p:anim calcmode="lin" valueType="num">
                                      <p:cBhvr additive="base">
                                        <p:cTn id="76" dur="500" fill="hold"/>
                                        <p:tgtEl>
                                          <p:spTgt spid="133"/>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34"/>
                                        </p:tgtEl>
                                        <p:attrNameLst>
                                          <p:attrName>style.visibility</p:attrName>
                                        </p:attrNameLst>
                                      </p:cBhvr>
                                      <p:to>
                                        <p:strVal val="visible"/>
                                      </p:to>
                                    </p:set>
                                    <p:anim calcmode="lin" valueType="num">
                                      <p:cBhvr additive="base">
                                        <p:cTn id="79" dur="500" fill="hold"/>
                                        <p:tgtEl>
                                          <p:spTgt spid="134"/>
                                        </p:tgtEl>
                                        <p:attrNameLst>
                                          <p:attrName>ppt_x</p:attrName>
                                        </p:attrNameLst>
                                      </p:cBhvr>
                                      <p:tavLst>
                                        <p:tav tm="0">
                                          <p:val>
                                            <p:strVal val="#ppt_x"/>
                                          </p:val>
                                        </p:tav>
                                        <p:tav tm="100000">
                                          <p:val>
                                            <p:strVal val="#ppt_x"/>
                                          </p:val>
                                        </p:tav>
                                      </p:tavLst>
                                    </p:anim>
                                    <p:anim calcmode="lin" valueType="num">
                                      <p:cBhvr additive="base">
                                        <p:cTn id="80" dur="500" fill="hold"/>
                                        <p:tgtEl>
                                          <p:spTgt spid="13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nodePh="1">
                                  <p:stCondLst>
                                    <p:cond delay="0"/>
                                  </p:stCondLst>
                                  <p:endCondLst>
                                    <p:cond evt="begin" delay="0">
                                      <p:tn val="83"/>
                                    </p:cond>
                                  </p:end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163">
                                            <p:txEl>
                                              <p:pRg st="0" end="0"/>
                                            </p:txEl>
                                          </p:spTgt>
                                        </p:tgtEl>
                                        <p:attrNameLst>
                                          <p:attrName>style.visibility</p:attrName>
                                        </p:attrNameLst>
                                      </p:cBhvr>
                                      <p:to>
                                        <p:strVal val="visible"/>
                                      </p:to>
                                    </p:set>
                                    <p:anim calcmode="lin" valueType="num">
                                      <p:cBhvr additive="base">
                                        <p:cTn id="90" dur="500" fill="hold"/>
                                        <p:tgtEl>
                                          <p:spTgt spid="163">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163">
                                            <p:txEl>
                                              <p:pRg st="0" end="0"/>
                                            </p:txEl>
                                          </p:spTgt>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164">
                                            <p:txEl>
                                              <p:pRg st="0" end="0"/>
                                            </p:txEl>
                                          </p:spTgt>
                                        </p:tgtEl>
                                        <p:attrNameLst>
                                          <p:attrName>style.visibility</p:attrName>
                                        </p:attrNameLst>
                                      </p:cBhvr>
                                      <p:to>
                                        <p:strVal val="visible"/>
                                      </p:to>
                                    </p:set>
                                    <p:anim calcmode="lin" valueType="num">
                                      <p:cBhvr additive="base">
                                        <p:cTn id="94" dur="500" fill="hold"/>
                                        <p:tgtEl>
                                          <p:spTgt spid="164">
                                            <p:txEl>
                                              <p:pRg st="0" end="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164">
                                            <p:txEl>
                                              <p:pRg st="0" end="0"/>
                                            </p:txEl>
                                          </p:spTgt>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49"/>
                                        </p:tgtEl>
                                        <p:attrNameLst>
                                          <p:attrName>style.visibility</p:attrName>
                                        </p:attrNameLst>
                                      </p:cBhvr>
                                      <p:to>
                                        <p:strVal val="visible"/>
                                      </p:to>
                                    </p:set>
                                    <p:anim calcmode="lin" valueType="num">
                                      <p:cBhvr additive="base">
                                        <p:cTn id="98" dur="500" fill="hold"/>
                                        <p:tgtEl>
                                          <p:spTgt spid="149"/>
                                        </p:tgtEl>
                                        <p:attrNameLst>
                                          <p:attrName>ppt_x</p:attrName>
                                        </p:attrNameLst>
                                      </p:cBhvr>
                                      <p:tavLst>
                                        <p:tav tm="0">
                                          <p:val>
                                            <p:strVal val="#ppt_x"/>
                                          </p:val>
                                        </p:tav>
                                        <p:tav tm="100000">
                                          <p:val>
                                            <p:strVal val="#ppt_x"/>
                                          </p:val>
                                        </p:tav>
                                      </p:tavLst>
                                    </p:anim>
                                    <p:anim calcmode="lin" valueType="num">
                                      <p:cBhvr additive="base">
                                        <p:cTn id="99" dur="500" fill="hold"/>
                                        <p:tgtEl>
                                          <p:spTgt spid="149"/>
                                        </p:tgtEl>
                                        <p:attrNameLst>
                                          <p:attrName>ppt_y</p:attrName>
                                        </p:attrNameLst>
                                      </p:cBhvr>
                                      <p:tavLst>
                                        <p:tav tm="0">
                                          <p:val>
                                            <p:strVal val="1+#ppt_h/2"/>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150"/>
                                        </p:tgtEl>
                                        <p:attrNameLst>
                                          <p:attrName>style.visibility</p:attrName>
                                        </p:attrNameLst>
                                      </p:cBhvr>
                                      <p:to>
                                        <p:strVal val="visible"/>
                                      </p:to>
                                    </p:set>
                                    <p:anim calcmode="lin" valueType="num">
                                      <p:cBhvr additive="base">
                                        <p:cTn id="102" dur="500" fill="hold"/>
                                        <p:tgtEl>
                                          <p:spTgt spid="150"/>
                                        </p:tgtEl>
                                        <p:attrNameLst>
                                          <p:attrName>ppt_x</p:attrName>
                                        </p:attrNameLst>
                                      </p:cBhvr>
                                      <p:tavLst>
                                        <p:tav tm="0">
                                          <p:val>
                                            <p:strVal val="#ppt_x"/>
                                          </p:val>
                                        </p:tav>
                                        <p:tav tm="100000">
                                          <p:val>
                                            <p:strVal val="#ppt_x"/>
                                          </p:val>
                                        </p:tav>
                                      </p:tavLst>
                                    </p:anim>
                                    <p:anim calcmode="lin" valueType="num">
                                      <p:cBhvr additive="base">
                                        <p:cTn id="103" dur="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nodePh="1">
                                  <p:stCondLst>
                                    <p:cond delay="0"/>
                                  </p:stCondLst>
                                  <p:endCondLst>
                                    <p:cond evt="begin" delay="0">
                                      <p:tn val="106"/>
                                    </p:cond>
                                  </p:end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500"/>
                                        <p:tgtEl>
                                          <p:spTgt spid="31"/>
                                        </p:tgtEl>
                                      </p:cBhvr>
                                    </p:animEffec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95">
                                            <p:txEl>
                                              <p:pRg st="0" end="0"/>
                                            </p:txEl>
                                          </p:spTgt>
                                        </p:tgtEl>
                                        <p:attrNameLst>
                                          <p:attrName>style.visibility</p:attrName>
                                        </p:attrNameLst>
                                      </p:cBhvr>
                                      <p:to>
                                        <p:strVal val="visible"/>
                                      </p:to>
                                    </p:set>
                                    <p:anim calcmode="lin" valueType="num">
                                      <p:cBhvr additive="base">
                                        <p:cTn id="113" dur="500" fill="hold"/>
                                        <p:tgtEl>
                                          <p:spTgt spid="195">
                                            <p:txEl>
                                              <p:pRg st="0" end="0"/>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195">
                                            <p:txEl>
                                              <p:pRg st="0" end="0"/>
                                            </p:txEl>
                                          </p:spTgt>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196">
                                            <p:txEl>
                                              <p:pRg st="0" end="0"/>
                                            </p:txEl>
                                          </p:spTgt>
                                        </p:tgtEl>
                                        <p:attrNameLst>
                                          <p:attrName>style.visibility</p:attrName>
                                        </p:attrNameLst>
                                      </p:cBhvr>
                                      <p:to>
                                        <p:strVal val="visible"/>
                                      </p:to>
                                    </p:set>
                                    <p:anim calcmode="lin" valueType="num">
                                      <p:cBhvr additive="base">
                                        <p:cTn id="117" dur="500" fill="hold"/>
                                        <p:tgtEl>
                                          <p:spTgt spid="196">
                                            <p:txEl>
                                              <p:pRg st="0" end="0"/>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196">
                                            <p:txEl>
                                              <p:pRg st="0" end="0"/>
                                            </p:txEl>
                                          </p:spTgt>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181"/>
                                        </p:tgtEl>
                                        <p:attrNameLst>
                                          <p:attrName>style.visibility</p:attrName>
                                        </p:attrNameLst>
                                      </p:cBhvr>
                                      <p:to>
                                        <p:strVal val="visible"/>
                                      </p:to>
                                    </p:set>
                                    <p:anim calcmode="lin" valueType="num">
                                      <p:cBhvr additive="base">
                                        <p:cTn id="121" dur="500" fill="hold"/>
                                        <p:tgtEl>
                                          <p:spTgt spid="181"/>
                                        </p:tgtEl>
                                        <p:attrNameLst>
                                          <p:attrName>ppt_x</p:attrName>
                                        </p:attrNameLst>
                                      </p:cBhvr>
                                      <p:tavLst>
                                        <p:tav tm="0">
                                          <p:val>
                                            <p:strVal val="#ppt_x"/>
                                          </p:val>
                                        </p:tav>
                                        <p:tav tm="100000">
                                          <p:val>
                                            <p:strVal val="#ppt_x"/>
                                          </p:val>
                                        </p:tav>
                                      </p:tavLst>
                                    </p:anim>
                                    <p:anim calcmode="lin" valueType="num">
                                      <p:cBhvr additive="base">
                                        <p:cTn id="122" dur="500" fill="hold"/>
                                        <p:tgtEl>
                                          <p:spTgt spid="181"/>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182"/>
                                        </p:tgtEl>
                                        <p:attrNameLst>
                                          <p:attrName>style.visibility</p:attrName>
                                        </p:attrNameLst>
                                      </p:cBhvr>
                                      <p:to>
                                        <p:strVal val="visible"/>
                                      </p:to>
                                    </p:set>
                                    <p:anim calcmode="lin" valueType="num">
                                      <p:cBhvr additive="base">
                                        <p:cTn id="125" dur="500" fill="hold"/>
                                        <p:tgtEl>
                                          <p:spTgt spid="182"/>
                                        </p:tgtEl>
                                        <p:attrNameLst>
                                          <p:attrName>ppt_x</p:attrName>
                                        </p:attrNameLst>
                                      </p:cBhvr>
                                      <p:tavLst>
                                        <p:tav tm="0">
                                          <p:val>
                                            <p:strVal val="#ppt_x"/>
                                          </p:val>
                                        </p:tav>
                                        <p:tav tm="100000">
                                          <p:val>
                                            <p:strVal val="#ppt_x"/>
                                          </p:val>
                                        </p:tav>
                                      </p:tavLst>
                                    </p:anim>
                                    <p:anim calcmode="lin" valueType="num">
                                      <p:cBhvr additive="base">
                                        <p:cTn id="126" dur="500" fill="hold"/>
                                        <p:tgtEl>
                                          <p:spTgt spid="182"/>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nodePh="1">
                                  <p:stCondLst>
                                    <p:cond delay="0"/>
                                  </p:stCondLst>
                                  <p:endCondLst>
                                    <p:cond evt="begin" delay="0">
                                      <p:tn val="129"/>
                                    </p:cond>
                                  </p:end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50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2" presetClass="entr" presetSubtype="4" fill="hold" grpId="0" nodeType="clickEffect">
                                  <p:stCondLst>
                                    <p:cond delay="0"/>
                                  </p:stCondLst>
                                  <p:childTnLst>
                                    <p:set>
                                      <p:cBhvr>
                                        <p:cTn id="135" dur="1" fill="hold">
                                          <p:stCondLst>
                                            <p:cond delay="0"/>
                                          </p:stCondLst>
                                        </p:cTn>
                                        <p:tgtEl>
                                          <p:spTgt spid="211">
                                            <p:txEl>
                                              <p:pRg st="0" end="0"/>
                                            </p:txEl>
                                          </p:spTgt>
                                        </p:tgtEl>
                                        <p:attrNameLst>
                                          <p:attrName>style.visibility</p:attrName>
                                        </p:attrNameLst>
                                      </p:cBhvr>
                                      <p:to>
                                        <p:strVal val="visible"/>
                                      </p:to>
                                    </p:set>
                                    <p:anim calcmode="lin" valueType="num">
                                      <p:cBhvr additive="base">
                                        <p:cTn id="136" dur="500" fill="hold"/>
                                        <p:tgtEl>
                                          <p:spTgt spid="211">
                                            <p:txEl>
                                              <p:pRg st="0" end="0"/>
                                            </p:txEl>
                                          </p:spTgt>
                                        </p:tgtEl>
                                        <p:attrNameLst>
                                          <p:attrName>ppt_x</p:attrName>
                                        </p:attrNameLst>
                                      </p:cBhvr>
                                      <p:tavLst>
                                        <p:tav tm="0">
                                          <p:val>
                                            <p:strVal val="#ppt_x"/>
                                          </p:val>
                                        </p:tav>
                                        <p:tav tm="100000">
                                          <p:val>
                                            <p:strVal val="#ppt_x"/>
                                          </p:val>
                                        </p:tav>
                                      </p:tavLst>
                                    </p:anim>
                                    <p:anim calcmode="lin" valueType="num">
                                      <p:cBhvr additive="base">
                                        <p:cTn id="137" dur="500" fill="hold"/>
                                        <p:tgtEl>
                                          <p:spTgt spid="211">
                                            <p:txEl>
                                              <p:pRg st="0" end="0"/>
                                            </p:txEl>
                                          </p:spTgt>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212">
                                            <p:txEl>
                                              <p:pRg st="0" end="0"/>
                                            </p:txEl>
                                          </p:spTgt>
                                        </p:tgtEl>
                                        <p:attrNameLst>
                                          <p:attrName>style.visibility</p:attrName>
                                        </p:attrNameLst>
                                      </p:cBhvr>
                                      <p:to>
                                        <p:strVal val="visible"/>
                                      </p:to>
                                    </p:set>
                                    <p:anim calcmode="lin" valueType="num">
                                      <p:cBhvr additive="base">
                                        <p:cTn id="140" dur="500" fill="hold"/>
                                        <p:tgtEl>
                                          <p:spTgt spid="212">
                                            <p:txEl>
                                              <p:pRg st="0" end="0"/>
                                            </p:txEl>
                                          </p:spTgt>
                                        </p:tgtEl>
                                        <p:attrNameLst>
                                          <p:attrName>ppt_x</p:attrName>
                                        </p:attrNameLst>
                                      </p:cBhvr>
                                      <p:tavLst>
                                        <p:tav tm="0">
                                          <p:val>
                                            <p:strVal val="#ppt_x"/>
                                          </p:val>
                                        </p:tav>
                                        <p:tav tm="100000">
                                          <p:val>
                                            <p:strVal val="#ppt_x"/>
                                          </p:val>
                                        </p:tav>
                                      </p:tavLst>
                                    </p:anim>
                                    <p:anim calcmode="lin" valueType="num">
                                      <p:cBhvr additive="base">
                                        <p:cTn id="141" dur="500" fill="hold"/>
                                        <p:tgtEl>
                                          <p:spTgt spid="212">
                                            <p:txEl>
                                              <p:pRg st="0" end="0"/>
                                            </p:txEl>
                                          </p:spTgt>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197"/>
                                        </p:tgtEl>
                                        <p:attrNameLst>
                                          <p:attrName>style.visibility</p:attrName>
                                        </p:attrNameLst>
                                      </p:cBhvr>
                                      <p:to>
                                        <p:strVal val="visible"/>
                                      </p:to>
                                    </p:set>
                                    <p:anim calcmode="lin" valueType="num">
                                      <p:cBhvr additive="base">
                                        <p:cTn id="144" dur="500" fill="hold"/>
                                        <p:tgtEl>
                                          <p:spTgt spid="197"/>
                                        </p:tgtEl>
                                        <p:attrNameLst>
                                          <p:attrName>ppt_x</p:attrName>
                                        </p:attrNameLst>
                                      </p:cBhvr>
                                      <p:tavLst>
                                        <p:tav tm="0">
                                          <p:val>
                                            <p:strVal val="#ppt_x"/>
                                          </p:val>
                                        </p:tav>
                                        <p:tav tm="100000">
                                          <p:val>
                                            <p:strVal val="#ppt_x"/>
                                          </p:val>
                                        </p:tav>
                                      </p:tavLst>
                                    </p:anim>
                                    <p:anim calcmode="lin" valueType="num">
                                      <p:cBhvr additive="base">
                                        <p:cTn id="145" dur="500" fill="hold"/>
                                        <p:tgtEl>
                                          <p:spTgt spid="197"/>
                                        </p:tgtEl>
                                        <p:attrNameLst>
                                          <p:attrName>ppt_y</p:attrName>
                                        </p:attrNameLst>
                                      </p:cBhvr>
                                      <p:tavLst>
                                        <p:tav tm="0">
                                          <p:val>
                                            <p:strVal val="1+#ppt_h/2"/>
                                          </p:val>
                                        </p:tav>
                                        <p:tav tm="100000">
                                          <p:val>
                                            <p:strVal val="#ppt_y"/>
                                          </p:val>
                                        </p:tav>
                                      </p:tavLst>
                                    </p:anim>
                                  </p:childTnLst>
                                </p:cTn>
                              </p:par>
                              <p:par>
                                <p:cTn id="146" presetID="2" presetClass="entr" presetSubtype="4" fill="hold" nodeType="withEffect">
                                  <p:stCondLst>
                                    <p:cond delay="0"/>
                                  </p:stCondLst>
                                  <p:childTnLst>
                                    <p:set>
                                      <p:cBhvr>
                                        <p:cTn id="147" dur="1" fill="hold">
                                          <p:stCondLst>
                                            <p:cond delay="0"/>
                                          </p:stCondLst>
                                        </p:cTn>
                                        <p:tgtEl>
                                          <p:spTgt spid="198"/>
                                        </p:tgtEl>
                                        <p:attrNameLst>
                                          <p:attrName>style.visibility</p:attrName>
                                        </p:attrNameLst>
                                      </p:cBhvr>
                                      <p:to>
                                        <p:strVal val="visible"/>
                                      </p:to>
                                    </p:set>
                                    <p:anim calcmode="lin" valueType="num">
                                      <p:cBhvr additive="base">
                                        <p:cTn id="148" dur="500" fill="hold"/>
                                        <p:tgtEl>
                                          <p:spTgt spid="198"/>
                                        </p:tgtEl>
                                        <p:attrNameLst>
                                          <p:attrName>ppt_x</p:attrName>
                                        </p:attrNameLst>
                                      </p:cBhvr>
                                      <p:tavLst>
                                        <p:tav tm="0">
                                          <p:val>
                                            <p:strVal val="#ppt_x"/>
                                          </p:val>
                                        </p:tav>
                                        <p:tav tm="100000">
                                          <p:val>
                                            <p:strVal val="#ppt_x"/>
                                          </p:val>
                                        </p:tav>
                                      </p:tavLst>
                                    </p:anim>
                                    <p:anim calcmode="lin" valueType="num">
                                      <p:cBhvr additive="base">
                                        <p:cTn id="149" dur="500" fill="hold"/>
                                        <p:tgtEl>
                                          <p:spTgt spid="1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7" grpId="0"/>
      <p:bldP spid="28" grpId="0"/>
      <p:bldP spid="29" grpId="0"/>
      <p:bldP spid="30" grpId="0"/>
      <p:bldP spid="31" grpId="0"/>
      <p:bldP spid="32" grpId="0"/>
      <p:bldP spid="14" grpId="0" animBg="1"/>
      <p:bldP spid="9" grpId="0" build="p">
        <p:tmplLst>
          <p:tmpl lvl="1">
            <p:tnLst>
              <p:par>
                <p:cTn presetID="2" presetClass="entr" presetSubtype="4"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P spid="11" grpId="0" build="p">
        <p:tmplLst>
          <p:tmpl lvl="1">
            <p:tnLst>
              <p:par>
                <p:cTn presetID="2" presetClass="entr" presetSubtype="4"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1+#ppt_h/2"/>
                          </p:val>
                        </p:tav>
                        <p:tav tm="100000">
                          <p:val>
                            <p:strVal val="#ppt_y"/>
                          </p:val>
                        </p:tav>
                      </p:tavLst>
                    </p:anim>
                  </p:childTnLst>
                </p:cTn>
              </p:par>
            </p:tnLst>
          </p:tmpl>
        </p:tmplLst>
      </p:bldP>
      <p:bldP spid="53" grpId="0" animBg="1"/>
      <p:bldP spid="67" grpId="0" build="p">
        <p:tmplLst>
          <p:tmpl lvl="1">
            <p:tnLst>
              <p:par>
                <p:cTn presetID="2" presetClass="entr" presetSubtype="4" fill="hold" nodeType="click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500" fill="hold"/>
                        <p:tgtEl>
                          <p:spTgt spid="67"/>
                        </p:tgtEl>
                        <p:attrNameLst>
                          <p:attrName>ppt_x</p:attrName>
                        </p:attrNameLst>
                      </p:cBhvr>
                      <p:tavLst>
                        <p:tav tm="0">
                          <p:val>
                            <p:strVal val="#ppt_x"/>
                          </p:val>
                        </p:tav>
                        <p:tav tm="100000">
                          <p:val>
                            <p:strVal val="#ppt_x"/>
                          </p:val>
                        </p:tav>
                      </p:tavLst>
                    </p:anim>
                    <p:anim calcmode="lin" valueType="num">
                      <p:cBhvr additive="base">
                        <p:cTn dur="500" fill="hold"/>
                        <p:tgtEl>
                          <p:spTgt spid="67"/>
                        </p:tgtEl>
                        <p:attrNameLst>
                          <p:attrName>ppt_y</p:attrName>
                        </p:attrNameLst>
                      </p:cBhvr>
                      <p:tavLst>
                        <p:tav tm="0">
                          <p:val>
                            <p:strVal val="1+#ppt_h/2"/>
                          </p:val>
                        </p:tav>
                        <p:tav tm="100000">
                          <p:val>
                            <p:strVal val="#ppt_y"/>
                          </p:val>
                        </p:tav>
                      </p:tavLst>
                    </p:anim>
                  </p:childTnLst>
                </p:cTn>
              </p:par>
            </p:tnLst>
          </p:tmpl>
        </p:tmplLst>
      </p:bldP>
      <p:bldP spid="68" grpId="0" build="p">
        <p:tmplLst>
          <p:tmpl lvl="1">
            <p:tnLst>
              <p:par>
                <p:cTn presetID="2" presetClass="entr" presetSubtype="4" fill="hold" nodeType="withEffect">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500" fill="hold"/>
                        <p:tgtEl>
                          <p:spTgt spid="68"/>
                        </p:tgtEl>
                        <p:attrNameLst>
                          <p:attrName>ppt_x</p:attrName>
                        </p:attrNameLst>
                      </p:cBhvr>
                      <p:tavLst>
                        <p:tav tm="0">
                          <p:val>
                            <p:strVal val="#ppt_x"/>
                          </p:val>
                        </p:tav>
                        <p:tav tm="100000">
                          <p:val>
                            <p:strVal val="#ppt_x"/>
                          </p:val>
                        </p:tav>
                      </p:tavLst>
                    </p:anim>
                    <p:anim calcmode="lin" valueType="num">
                      <p:cBhvr additive="base">
                        <p:cTn dur="500" fill="hold"/>
                        <p:tgtEl>
                          <p:spTgt spid="68"/>
                        </p:tgtEl>
                        <p:attrNameLst>
                          <p:attrName>ppt_y</p:attrName>
                        </p:attrNameLst>
                      </p:cBhvr>
                      <p:tavLst>
                        <p:tav tm="0">
                          <p:val>
                            <p:strVal val="1+#ppt_h/2"/>
                          </p:val>
                        </p:tav>
                        <p:tav tm="100000">
                          <p:val>
                            <p:strVal val="#ppt_y"/>
                          </p:val>
                        </p:tav>
                      </p:tavLst>
                    </p:anim>
                  </p:childTnLst>
                </p:cTn>
              </p:par>
            </p:tnLst>
          </p:tmpl>
        </p:tmplLst>
      </p:bldP>
      <p:bldP spid="133" grpId="0" animBg="1"/>
      <p:bldP spid="147" grpId="0" build="p">
        <p:tmplLst>
          <p:tmpl lvl="1">
            <p:tnLst>
              <p:par>
                <p:cTn presetID="2" presetClass="entr" presetSubtype="4" fill="hold" nodeType="clickEffect">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500" fill="hold"/>
                        <p:tgtEl>
                          <p:spTgt spid="147"/>
                        </p:tgtEl>
                        <p:attrNameLst>
                          <p:attrName>ppt_x</p:attrName>
                        </p:attrNameLst>
                      </p:cBhvr>
                      <p:tavLst>
                        <p:tav tm="0">
                          <p:val>
                            <p:strVal val="#ppt_x"/>
                          </p:val>
                        </p:tav>
                        <p:tav tm="100000">
                          <p:val>
                            <p:strVal val="#ppt_x"/>
                          </p:val>
                        </p:tav>
                      </p:tavLst>
                    </p:anim>
                    <p:anim calcmode="lin" valueType="num">
                      <p:cBhvr additive="base">
                        <p:cTn dur="500" fill="hold"/>
                        <p:tgtEl>
                          <p:spTgt spid="147"/>
                        </p:tgtEl>
                        <p:attrNameLst>
                          <p:attrName>ppt_y</p:attrName>
                        </p:attrNameLst>
                      </p:cBhvr>
                      <p:tavLst>
                        <p:tav tm="0">
                          <p:val>
                            <p:strVal val="1+#ppt_h/2"/>
                          </p:val>
                        </p:tav>
                        <p:tav tm="100000">
                          <p:val>
                            <p:strVal val="#ppt_y"/>
                          </p:val>
                        </p:tav>
                      </p:tavLst>
                    </p:anim>
                  </p:childTnLst>
                </p:cTn>
              </p:par>
            </p:tnLst>
          </p:tmpl>
        </p:tmplLst>
      </p:bldP>
      <p:bldP spid="148" grpId="0" build="p">
        <p:tmplLst>
          <p:tmpl lvl="1">
            <p:tnLst>
              <p:par>
                <p:cTn presetID="2" presetClass="entr" presetSubtype="4" fill="hold" nodeType="withEffect">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500" fill="hold"/>
                        <p:tgtEl>
                          <p:spTgt spid="148"/>
                        </p:tgtEl>
                        <p:attrNameLst>
                          <p:attrName>ppt_x</p:attrName>
                        </p:attrNameLst>
                      </p:cBhvr>
                      <p:tavLst>
                        <p:tav tm="0">
                          <p:val>
                            <p:strVal val="#ppt_x"/>
                          </p:val>
                        </p:tav>
                        <p:tav tm="100000">
                          <p:val>
                            <p:strVal val="#ppt_x"/>
                          </p:val>
                        </p:tav>
                      </p:tavLst>
                    </p:anim>
                    <p:anim calcmode="lin" valueType="num">
                      <p:cBhvr additive="base">
                        <p:cTn dur="500" fill="hold"/>
                        <p:tgtEl>
                          <p:spTgt spid="148"/>
                        </p:tgtEl>
                        <p:attrNameLst>
                          <p:attrName>ppt_y</p:attrName>
                        </p:attrNameLst>
                      </p:cBhvr>
                      <p:tavLst>
                        <p:tav tm="0">
                          <p:val>
                            <p:strVal val="1+#ppt_h/2"/>
                          </p:val>
                        </p:tav>
                        <p:tav tm="100000">
                          <p:val>
                            <p:strVal val="#ppt_y"/>
                          </p:val>
                        </p:tav>
                      </p:tavLst>
                    </p:anim>
                  </p:childTnLst>
                </p:cTn>
              </p:par>
            </p:tnLst>
          </p:tmpl>
        </p:tmplLst>
      </p:bldP>
      <p:bldP spid="149" grpId="0" animBg="1"/>
      <p:bldP spid="163" grpId="0" build="p">
        <p:tmplLst>
          <p:tmpl lvl="1">
            <p:tnLst>
              <p:par>
                <p:cTn presetID="2" presetClass="entr" presetSubtype="4" fill="hold" nodeType="clickEffect">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500" fill="hold"/>
                        <p:tgtEl>
                          <p:spTgt spid="163"/>
                        </p:tgtEl>
                        <p:attrNameLst>
                          <p:attrName>ppt_x</p:attrName>
                        </p:attrNameLst>
                      </p:cBhvr>
                      <p:tavLst>
                        <p:tav tm="0">
                          <p:val>
                            <p:strVal val="#ppt_x"/>
                          </p:val>
                        </p:tav>
                        <p:tav tm="100000">
                          <p:val>
                            <p:strVal val="#ppt_x"/>
                          </p:val>
                        </p:tav>
                      </p:tavLst>
                    </p:anim>
                    <p:anim calcmode="lin" valueType="num">
                      <p:cBhvr additive="base">
                        <p:cTn dur="500" fill="hold"/>
                        <p:tgtEl>
                          <p:spTgt spid="163"/>
                        </p:tgtEl>
                        <p:attrNameLst>
                          <p:attrName>ppt_y</p:attrName>
                        </p:attrNameLst>
                      </p:cBhvr>
                      <p:tavLst>
                        <p:tav tm="0">
                          <p:val>
                            <p:strVal val="1+#ppt_h/2"/>
                          </p:val>
                        </p:tav>
                        <p:tav tm="100000">
                          <p:val>
                            <p:strVal val="#ppt_y"/>
                          </p:val>
                        </p:tav>
                      </p:tavLst>
                    </p:anim>
                  </p:childTnLst>
                </p:cTn>
              </p:par>
            </p:tnLst>
          </p:tmpl>
        </p:tmplLst>
      </p:bldP>
      <p:bldP spid="164" grpId="0" build="p">
        <p:tmplLst>
          <p:tmpl lvl="1">
            <p:tnLst>
              <p:par>
                <p:cTn presetID="2" presetClass="entr" presetSubtype="4" fill="hold" nodeType="withEffect">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500" fill="hold"/>
                        <p:tgtEl>
                          <p:spTgt spid="164"/>
                        </p:tgtEl>
                        <p:attrNameLst>
                          <p:attrName>ppt_x</p:attrName>
                        </p:attrNameLst>
                      </p:cBhvr>
                      <p:tavLst>
                        <p:tav tm="0">
                          <p:val>
                            <p:strVal val="#ppt_x"/>
                          </p:val>
                        </p:tav>
                        <p:tav tm="100000">
                          <p:val>
                            <p:strVal val="#ppt_x"/>
                          </p:val>
                        </p:tav>
                      </p:tavLst>
                    </p:anim>
                    <p:anim calcmode="lin" valueType="num">
                      <p:cBhvr additive="base">
                        <p:cTn dur="500" fill="hold"/>
                        <p:tgtEl>
                          <p:spTgt spid="164"/>
                        </p:tgtEl>
                        <p:attrNameLst>
                          <p:attrName>ppt_y</p:attrName>
                        </p:attrNameLst>
                      </p:cBhvr>
                      <p:tavLst>
                        <p:tav tm="0">
                          <p:val>
                            <p:strVal val="1+#ppt_h/2"/>
                          </p:val>
                        </p:tav>
                        <p:tav tm="100000">
                          <p:val>
                            <p:strVal val="#ppt_y"/>
                          </p:val>
                        </p:tav>
                      </p:tavLst>
                    </p:anim>
                  </p:childTnLst>
                </p:cTn>
              </p:par>
            </p:tnLst>
          </p:tmpl>
        </p:tmplLst>
      </p:bldP>
      <p:bldP spid="181" grpId="0" animBg="1"/>
      <p:bldP spid="195" grpId="0" build="p">
        <p:tmplLst>
          <p:tmpl lvl="1">
            <p:tnLst>
              <p:par>
                <p:cTn presetID="2" presetClass="entr" presetSubtype="4" fill="hold" nodeType="clickEffect">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500" fill="hold"/>
                        <p:tgtEl>
                          <p:spTgt spid="195"/>
                        </p:tgtEl>
                        <p:attrNameLst>
                          <p:attrName>ppt_x</p:attrName>
                        </p:attrNameLst>
                      </p:cBhvr>
                      <p:tavLst>
                        <p:tav tm="0">
                          <p:val>
                            <p:strVal val="#ppt_x"/>
                          </p:val>
                        </p:tav>
                        <p:tav tm="100000">
                          <p:val>
                            <p:strVal val="#ppt_x"/>
                          </p:val>
                        </p:tav>
                      </p:tavLst>
                    </p:anim>
                    <p:anim calcmode="lin" valueType="num">
                      <p:cBhvr additive="base">
                        <p:cTn dur="500" fill="hold"/>
                        <p:tgtEl>
                          <p:spTgt spid="195"/>
                        </p:tgtEl>
                        <p:attrNameLst>
                          <p:attrName>ppt_y</p:attrName>
                        </p:attrNameLst>
                      </p:cBhvr>
                      <p:tavLst>
                        <p:tav tm="0">
                          <p:val>
                            <p:strVal val="1+#ppt_h/2"/>
                          </p:val>
                        </p:tav>
                        <p:tav tm="100000">
                          <p:val>
                            <p:strVal val="#ppt_y"/>
                          </p:val>
                        </p:tav>
                      </p:tavLst>
                    </p:anim>
                  </p:childTnLst>
                </p:cTn>
              </p:par>
            </p:tnLst>
          </p:tmpl>
        </p:tmplLst>
      </p:bldP>
      <p:bldP spid="196" grpId="0" build="p">
        <p:tmplLst>
          <p:tmpl lvl="1">
            <p:tnLst>
              <p:par>
                <p:cTn presetID="2" presetClass="entr" presetSubtype="4" fill="hold" nodeType="withEffect">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500" fill="hold"/>
                        <p:tgtEl>
                          <p:spTgt spid="196"/>
                        </p:tgtEl>
                        <p:attrNameLst>
                          <p:attrName>ppt_x</p:attrName>
                        </p:attrNameLst>
                      </p:cBhvr>
                      <p:tavLst>
                        <p:tav tm="0">
                          <p:val>
                            <p:strVal val="#ppt_x"/>
                          </p:val>
                        </p:tav>
                        <p:tav tm="100000">
                          <p:val>
                            <p:strVal val="#ppt_x"/>
                          </p:val>
                        </p:tav>
                      </p:tavLst>
                    </p:anim>
                    <p:anim calcmode="lin" valueType="num">
                      <p:cBhvr additive="base">
                        <p:cTn dur="500" fill="hold"/>
                        <p:tgtEl>
                          <p:spTgt spid="196"/>
                        </p:tgtEl>
                        <p:attrNameLst>
                          <p:attrName>ppt_y</p:attrName>
                        </p:attrNameLst>
                      </p:cBhvr>
                      <p:tavLst>
                        <p:tav tm="0">
                          <p:val>
                            <p:strVal val="1+#ppt_h/2"/>
                          </p:val>
                        </p:tav>
                        <p:tav tm="100000">
                          <p:val>
                            <p:strVal val="#ppt_y"/>
                          </p:val>
                        </p:tav>
                      </p:tavLst>
                    </p:anim>
                  </p:childTnLst>
                </p:cTn>
              </p:par>
            </p:tnLst>
          </p:tmpl>
        </p:tmplLst>
      </p:bldP>
      <p:bldP spid="197" grpId="0" animBg="1"/>
      <p:bldP spid="211" grpId="0" build="p">
        <p:tmplLst>
          <p:tmpl lvl="1">
            <p:tnLst>
              <p:par>
                <p:cTn presetID="2" presetClass="entr" presetSubtype="4" fill="hold" nodeType="clickEffect">
                  <p:stCondLst>
                    <p:cond delay="0"/>
                  </p:stCondLst>
                  <p:childTnLst>
                    <p:set>
                      <p:cBhvr>
                        <p:cTn dur="1" fill="hold">
                          <p:stCondLst>
                            <p:cond delay="0"/>
                          </p:stCondLst>
                        </p:cTn>
                        <p:tgtEl>
                          <p:spTgt spid="211"/>
                        </p:tgtEl>
                        <p:attrNameLst>
                          <p:attrName>style.visibility</p:attrName>
                        </p:attrNameLst>
                      </p:cBhvr>
                      <p:to>
                        <p:strVal val="visible"/>
                      </p:to>
                    </p:set>
                    <p:anim calcmode="lin" valueType="num">
                      <p:cBhvr additive="base">
                        <p:cTn dur="500" fill="hold"/>
                        <p:tgtEl>
                          <p:spTgt spid="211"/>
                        </p:tgtEl>
                        <p:attrNameLst>
                          <p:attrName>ppt_x</p:attrName>
                        </p:attrNameLst>
                      </p:cBhvr>
                      <p:tavLst>
                        <p:tav tm="0">
                          <p:val>
                            <p:strVal val="#ppt_x"/>
                          </p:val>
                        </p:tav>
                        <p:tav tm="100000">
                          <p:val>
                            <p:strVal val="#ppt_x"/>
                          </p:val>
                        </p:tav>
                      </p:tavLst>
                    </p:anim>
                    <p:anim calcmode="lin" valueType="num">
                      <p:cBhvr additive="base">
                        <p:cTn dur="500" fill="hold"/>
                        <p:tgtEl>
                          <p:spTgt spid="211"/>
                        </p:tgtEl>
                        <p:attrNameLst>
                          <p:attrName>ppt_y</p:attrName>
                        </p:attrNameLst>
                      </p:cBhvr>
                      <p:tavLst>
                        <p:tav tm="0">
                          <p:val>
                            <p:strVal val="1+#ppt_h/2"/>
                          </p:val>
                        </p:tav>
                        <p:tav tm="100000">
                          <p:val>
                            <p:strVal val="#ppt_y"/>
                          </p:val>
                        </p:tav>
                      </p:tavLst>
                    </p:anim>
                  </p:childTnLst>
                </p:cTn>
              </p:par>
            </p:tnLst>
          </p:tmpl>
        </p:tmplLst>
      </p:bldP>
      <p:bldP spid="212" grpId="0" build="p">
        <p:tmplLst>
          <p:tmpl lvl="1">
            <p:tnLst>
              <p:par>
                <p:cTn presetID="2" presetClass="entr" presetSubtype="4" fill="hold" nodeType="withEffect">
                  <p:stCondLst>
                    <p:cond delay="0"/>
                  </p:stCondLst>
                  <p:childTnLst>
                    <p:set>
                      <p:cBhvr>
                        <p:cTn dur="1" fill="hold">
                          <p:stCondLst>
                            <p:cond delay="0"/>
                          </p:stCondLst>
                        </p:cTn>
                        <p:tgtEl>
                          <p:spTgt spid="212"/>
                        </p:tgtEl>
                        <p:attrNameLst>
                          <p:attrName>style.visibility</p:attrName>
                        </p:attrNameLst>
                      </p:cBhvr>
                      <p:to>
                        <p:strVal val="visible"/>
                      </p:to>
                    </p:set>
                    <p:anim calcmode="lin" valueType="num">
                      <p:cBhvr additive="base">
                        <p:cTn dur="500" fill="hold"/>
                        <p:tgtEl>
                          <p:spTgt spid="212"/>
                        </p:tgtEl>
                        <p:attrNameLst>
                          <p:attrName>ppt_x</p:attrName>
                        </p:attrNameLst>
                      </p:cBhvr>
                      <p:tavLst>
                        <p:tav tm="0">
                          <p:val>
                            <p:strVal val="#ppt_x"/>
                          </p:val>
                        </p:tav>
                        <p:tav tm="100000">
                          <p:val>
                            <p:strVal val="#ppt_x"/>
                          </p:val>
                        </p:tav>
                      </p:tavLst>
                    </p:anim>
                    <p:anim calcmode="lin" valueType="num">
                      <p:cBhvr additive="base">
                        <p:cTn dur="500" fill="hold"/>
                        <p:tgtEl>
                          <p:spTgt spid="21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 Team Pictures ">
    <p:spTree>
      <p:nvGrpSpPr>
        <p:cNvPr id="1" name=""/>
        <p:cNvGrpSpPr/>
        <p:nvPr/>
      </p:nvGrpSpPr>
      <p:grpSpPr>
        <a:xfrm>
          <a:off x="0" y="0"/>
          <a:ext cx="0" cy="0"/>
          <a:chOff x="0" y="0"/>
          <a:chExt cx="0" cy="0"/>
        </a:xfrm>
      </p:grpSpPr>
      <p:sp>
        <p:nvSpPr>
          <p:cNvPr id="170" name="Picture Placeholder 58"/>
          <p:cNvSpPr>
            <a:spLocks noGrp="1"/>
          </p:cNvSpPr>
          <p:nvPr>
            <p:ph type="pic" sz="quarter" idx="20"/>
          </p:nvPr>
        </p:nvSpPr>
        <p:spPr>
          <a:xfrm>
            <a:off x="6726177" y="4089252"/>
            <a:ext cx="1449324" cy="1467612"/>
          </a:xfrm>
          <a:ln w="57150">
            <a:solidFill>
              <a:schemeClr val="accent6">
                <a:lumMod val="75000"/>
              </a:schemeClr>
            </a:solidFill>
          </a:ln>
        </p:spPr>
        <p:txBody>
          <a:bodyPr/>
          <a:lstStyle/>
          <a:p>
            <a:r>
              <a:rPr lang="es-ES"/>
              <a:t>Haga clic en el icono para agregar una imagen</a:t>
            </a:r>
            <a:endParaRPr lang="en-US" dirty="0"/>
          </a:p>
        </p:txBody>
      </p:sp>
      <p:sp>
        <p:nvSpPr>
          <p:cNvPr id="171" name="Picture Placeholder 58"/>
          <p:cNvSpPr>
            <a:spLocks noGrp="1"/>
          </p:cNvSpPr>
          <p:nvPr>
            <p:ph type="pic" sz="quarter" idx="21"/>
          </p:nvPr>
        </p:nvSpPr>
        <p:spPr>
          <a:xfrm>
            <a:off x="9443385" y="4089252"/>
            <a:ext cx="1449324" cy="1467612"/>
          </a:xfrm>
          <a:ln w="57150">
            <a:solidFill>
              <a:schemeClr val="accent6">
                <a:lumMod val="50000"/>
              </a:schemeClr>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58"/>
          <p:cNvSpPr>
            <a:spLocks noGrp="1"/>
          </p:cNvSpPr>
          <p:nvPr>
            <p:ph type="pic" sz="quarter" idx="14"/>
          </p:nvPr>
        </p:nvSpPr>
        <p:spPr>
          <a:xfrm>
            <a:off x="1331763" y="1351326"/>
            <a:ext cx="1449324" cy="1467612"/>
          </a:xfrm>
          <a:ln w="57150">
            <a:solidFill>
              <a:schemeClr val="accent1"/>
            </a:solidFill>
          </a:ln>
        </p:spPr>
        <p:txBody>
          <a:bodyPr/>
          <a:lstStyle/>
          <a:p>
            <a:r>
              <a:rPr lang="es-ES"/>
              <a:t>Haga clic en el icono para agregar una imagen</a:t>
            </a:r>
            <a:endParaRPr lang="en-US" dirty="0"/>
          </a:p>
        </p:txBody>
      </p:sp>
      <p:sp>
        <p:nvSpPr>
          <p:cNvPr id="161" name="Picture Placeholder 58"/>
          <p:cNvSpPr>
            <a:spLocks noGrp="1"/>
          </p:cNvSpPr>
          <p:nvPr>
            <p:ph type="pic" sz="quarter" idx="15"/>
          </p:nvPr>
        </p:nvSpPr>
        <p:spPr>
          <a:xfrm>
            <a:off x="4004158" y="1351326"/>
            <a:ext cx="1449324" cy="1467612"/>
          </a:xfrm>
          <a:ln w="57150">
            <a:solidFill>
              <a:schemeClr val="accent2"/>
            </a:solidFill>
          </a:ln>
        </p:spPr>
        <p:txBody>
          <a:bodyPr/>
          <a:lstStyle/>
          <a:p>
            <a:r>
              <a:rPr lang="es-ES"/>
              <a:t>Haga clic en el icono para agregar una imagen</a:t>
            </a:r>
            <a:endParaRPr lang="en-US" dirty="0"/>
          </a:p>
        </p:txBody>
      </p:sp>
      <p:sp>
        <p:nvSpPr>
          <p:cNvPr id="162" name="Picture Placeholder 58"/>
          <p:cNvSpPr>
            <a:spLocks noGrp="1"/>
          </p:cNvSpPr>
          <p:nvPr>
            <p:ph type="pic" sz="quarter" idx="16"/>
          </p:nvPr>
        </p:nvSpPr>
        <p:spPr>
          <a:xfrm>
            <a:off x="6724178" y="1351326"/>
            <a:ext cx="1449324" cy="1467612"/>
          </a:xfrm>
          <a:ln w="57150">
            <a:solidFill>
              <a:schemeClr val="accent3"/>
            </a:solidFill>
          </a:ln>
        </p:spPr>
        <p:txBody>
          <a:bodyPr/>
          <a:lstStyle/>
          <a:p>
            <a:r>
              <a:rPr lang="es-ES"/>
              <a:t>Haga clic en el icono para agregar una imagen</a:t>
            </a:r>
            <a:endParaRPr lang="en-US" dirty="0"/>
          </a:p>
        </p:txBody>
      </p:sp>
      <p:sp>
        <p:nvSpPr>
          <p:cNvPr id="163" name="Picture Placeholder 58"/>
          <p:cNvSpPr>
            <a:spLocks noGrp="1"/>
          </p:cNvSpPr>
          <p:nvPr>
            <p:ph type="pic" sz="quarter" idx="17"/>
          </p:nvPr>
        </p:nvSpPr>
        <p:spPr>
          <a:xfrm>
            <a:off x="9444198" y="1351326"/>
            <a:ext cx="1449324" cy="1467612"/>
          </a:xfrm>
          <a:ln w="57150">
            <a:solidFill>
              <a:schemeClr val="accent4"/>
            </a:solidFill>
          </a:ln>
        </p:spPr>
        <p:txBody>
          <a:bodyPr/>
          <a:lstStyle/>
          <a:p>
            <a:r>
              <a:rPr lang="es-ES"/>
              <a:t>Haga clic en el icono para agregar una imagen</a:t>
            </a:r>
            <a:endParaRPr lang="en-US" dirty="0"/>
          </a:p>
        </p:txBody>
      </p:sp>
      <p:sp>
        <p:nvSpPr>
          <p:cNvPr id="168" name="Picture Placeholder 58"/>
          <p:cNvSpPr>
            <a:spLocks noGrp="1"/>
          </p:cNvSpPr>
          <p:nvPr>
            <p:ph type="pic" sz="quarter" idx="18"/>
          </p:nvPr>
        </p:nvSpPr>
        <p:spPr>
          <a:xfrm>
            <a:off x="1310810" y="4089252"/>
            <a:ext cx="1449324" cy="1467612"/>
          </a:xfrm>
          <a:ln w="57150">
            <a:solidFill>
              <a:schemeClr val="accent5"/>
            </a:solidFill>
          </a:ln>
        </p:spPr>
        <p:txBody>
          <a:bodyPr/>
          <a:lstStyle/>
          <a:p>
            <a:r>
              <a:rPr lang="es-ES"/>
              <a:t>Haga clic en el icono para agregar una imagen</a:t>
            </a:r>
            <a:endParaRPr lang="en-US" dirty="0"/>
          </a:p>
        </p:txBody>
      </p:sp>
      <p:sp>
        <p:nvSpPr>
          <p:cNvPr id="169" name="Picture Placeholder 58"/>
          <p:cNvSpPr>
            <a:spLocks noGrp="1"/>
          </p:cNvSpPr>
          <p:nvPr>
            <p:ph type="pic" sz="quarter" idx="19"/>
          </p:nvPr>
        </p:nvSpPr>
        <p:spPr>
          <a:xfrm>
            <a:off x="3989919" y="4089252"/>
            <a:ext cx="1449324" cy="1467612"/>
          </a:xfrm>
          <a:ln w="57150">
            <a:solidFill>
              <a:schemeClr val="accent6"/>
            </a:solidFill>
          </a:ln>
        </p:spPr>
        <p:txBody>
          <a:bodyPr/>
          <a:lstStyle/>
          <a:p>
            <a:r>
              <a:rPr lang="es-ES"/>
              <a:t>Haga clic en el icono para agregar una imagen</a:t>
            </a:r>
            <a:endParaRPr lang="en-US" dirty="0"/>
          </a:p>
        </p:txBody>
      </p:sp>
      <p:sp>
        <p:nvSpPr>
          <p:cNvPr id="9" name="Text Placeholder 8"/>
          <p:cNvSpPr>
            <a:spLocks noGrp="1"/>
          </p:cNvSpPr>
          <p:nvPr>
            <p:ph type="body" sz="quarter" idx="22" hasCustomPrompt="1"/>
          </p:nvPr>
        </p:nvSpPr>
        <p:spPr>
          <a:xfrm>
            <a:off x="1192713" y="2791648"/>
            <a:ext cx="1727427" cy="261871"/>
          </a:xfrm>
          <a:solidFill>
            <a:schemeClr val="accent1"/>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11" name="Text Placeholder 10"/>
          <p:cNvSpPr>
            <a:spLocks noGrp="1"/>
          </p:cNvSpPr>
          <p:nvPr>
            <p:ph type="body" sz="quarter" idx="23" hasCustomPrompt="1"/>
          </p:nvPr>
        </p:nvSpPr>
        <p:spPr>
          <a:xfrm>
            <a:off x="1421425" y="3117079"/>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53" name="Text Placeholder 8"/>
          <p:cNvSpPr>
            <a:spLocks noGrp="1"/>
          </p:cNvSpPr>
          <p:nvPr>
            <p:ph type="body" sz="quarter" idx="24" hasCustomPrompt="1"/>
          </p:nvPr>
        </p:nvSpPr>
        <p:spPr>
          <a:xfrm>
            <a:off x="3865108" y="2791648"/>
            <a:ext cx="1727427" cy="261871"/>
          </a:xfrm>
          <a:solidFill>
            <a:schemeClr val="accent2"/>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54" name="Text Placeholder 10"/>
          <p:cNvSpPr>
            <a:spLocks noGrp="1"/>
          </p:cNvSpPr>
          <p:nvPr>
            <p:ph type="body" sz="quarter" idx="25" hasCustomPrompt="1"/>
          </p:nvPr>
        </p:nvSpPr>
        <p:spPr>
          <a:xfrm>
            <a:off x="4093820" y="3117079"/>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55" name="Text Placeholder 8"/>
          <p:cNvSpPr>
            <a:spLocks noGrp="1"/>
          </p:cNvSpPr>
          <p:nvPr>
            <p:ph type="body" sz="quarter" idx="26" hasCustomPrompt="1"/>
          </p:nvPr>
        </p:nvSpPr>
        <p:spPr>
          <a:xfrm>
            <a:off x="6585128" y="2791648"/>
            <a:ext cx="1727427" cy="261871"/>
          </a:xfrm>
          <a:solidFill>
            <a:schemeClr val="accent3"/>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56" name="Text Placeholder 10"/>
          <p:cNvSpPr>
            <a:spLocks noGrp="1"/>
          </p:cNvSpPr>
          <p:nvPr>
            <p:ph type="body" sz="quarter" idx="27" hasCustomPrompt="1"/>
          </p:nvPr>
        </p:nvSpPr>
        <p:spPr>
          <a:xfrm>
            <a:off x="6813840" y="3117079"/>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57" name="Text Placeholder 8"/>
          <p:cNvSpPr>
            <a:spLocks noGrp="1"/>
          </p:cNvSpPr>
          <p:nvPr>
            <p:ph type="body" sz="quarter" idx="28" hasCustomPrompt="1"/>
          </p:nvPr>
        </p:nvSpPr>
        <p:spPr>
          <a:xfrm>
            <a:off x="9305148" y="2791648"/>
            <a:ext cx="1727427" cy="261871"/>
          </a:xfrm>
          <a:solidFill>
            <a:schemeClr val="accent4"/>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58" name="Text Placeholder 10"/>
          <p:cNvSpPr>
            <a:spLocks noGrp="1"/>
          </p:cNvSpPr>
          <p:nvPr>
            <p:ph type="body" sz="quarter" idx="29" hasCustomPrompt="1"/>
          </p:nvPr>
        </p:nvSpPr>
        <p:spPr>
          <a:xfrm>
            <a:off x="9533860" y="3117079"/>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59" name="Text Placeholder 8"/>
          <p:cNvSpPr>
            <a:spLocks noGrp="1"/>
          </p:cNvSpPr>
          <p:nvPr>
            <p:ph type="body" sz="quarter" idx="30" hasCustomPrompt="1"/>
          </p:nvPr>
        </p:nvSpPr>
        <p:spPr>
          <a:xfrm>
            <a:off x="1192713" y="5500669"/>
            <a:ext cx="1727427" cy="261871"/>
          </a:xfrm>
          <a:solidFill>
            <a:schemeClr val="accent5"/>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60" name="Text Placeholder 10"/>
          <p:cNvSpPr>
            <a:spLocks noGrp="1"/>
          </p:cNvSpPr>
          <p:nvPr>
            <p:ph type="body" sz="quarter" idx="31" hasCustomPrompt="1"/>
          </p:nvPr>
        </p:nvSpPr>
        <p:spPr>
          <a:xfrm>
            <a:off x="1421425" y="5826100"/>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61" name="Text Placeholder 8"/>
          <p:cNvSpPr>
            <a:spLocks noGrp="1"/>
          </p:cNvSpPr>
          <p:nvPr>
            <p:ph type="body" sz="quarter" idx="32" hasCustomPrompt="1"/>
          </p:nvPr>
        </p:nvSpPr>
        <p:spPr>
          <a:xfrm>
            <a:off x="3865108" y="5500669"/>
            <a:ext cx="1727427" cy="261871"/>
          </a:xfrm>
          <a:solidFill>
            <a:schemeClr val="accent6"/>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62" name="Text Placeholder 10"/>
          <p:cNvSpPr>
            <a:spLocks noGrp="1"/>
          </p:cNvSpPr>
          <p:nvPr>
            <p:ph type="body" sz="quarter" idx="33" hasCustomPrompt="1"/>
          </p:nvPr>
        </p:nvSpPr>
        <p:spPr>
          <a:xfrm>
            <a:off x="4093820" y="5826100"/>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63" name="Text Placeholder 8"/>
          <p:cNvSpPr>
            <a:spLocks noGrp="1"/>
          </p:cNvSpPr>
          <p:nvPr>
            <p:ph type="body" sz="quarter" idx="34" hasCustomPrompt="1"/>
          </p:nvPr>
        </p:nvSpPr>
        <p:spPr>
          <a:xfrm>
            <a:off x="6585128" y="5500669"/>
            <a:ext cx="1727427" cy="261871"/>
          </a:xfrm>
          <a:solidFill>
            <a:schemeClr val="accent6">
              <a:lumMod val="75000"/>
            </a:schemeClr>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64" name="Text Placeholder 10"/>
          <p:cNvSpPr>
            <a:spLocks noGrp="1"/>
          </p:cNvSpPr>
          <p:nvPr>
            <p:ph type="body" sz="quarter" idx="35" hasCustomPrompt="1"/>
          </p:nvPr>
        </p:nvSpPr>
        <p:spPr>
          <a:xfrm>
            <a:off x="6813840" y="5826100"/>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
        <p:nvSpPr>
          <p:cNvPr id="65" name="Text Placeholder 8"/>
          <p:cNvSpPr>
            <a:spLocks noGrp="1"/>
          </p:cNvSpPr>
          <p:nvPr>
            <p:ph type="body" sz="quarter" idx="36" hasCustomPrompt="1"/>
          </p:nvPr>
        </p:nvSpPr>
        <p:spPr>
          <a:xfrm>
            <a:off x="9305148" y="5500669"/>
            <a:ext cx="1727427" cy="261871"/>
          </a:xfrm>
          <a:solidFill>
            <a:schemeClr val="accent6">
              <a:lumMod val="75000"/>
            </a:schemeClr>
          </a:solidFill>
        </p:spPr>
        <p:txBody>
          <a:bodyPr>
            <a:noAutofit/>
          </a:bodyPr>
          <a:lstStyle>
            <a:lvl1pPr algn="ctr">
              <a:lnSpc>
                <a:spcPct val="100000"/>
              </a:lnSpc>
              <a:spcAft>
                <a:spcPts val="0"/>
              </a:spcAft>
              <a:defRPr sz="1400" b="1">
                <a:solidFill>
                  <a:schemeClr val="bg1"/>
                </a:solidFill>
              </a:defRPr>
            </a:lvl1pPr>
          </a:lstStyle>
          <a:p>
            <a:pPr lvl="0"/>
            <a:r>
              <a:rPr lang="en-US" dirty="0"/>
              <a:t>Write Name</a:t>
            </a:r>
          </a:p>
        </p:txBody>
      </p:sp>
      <p:sp>
        <p:nvSpPr>
          <p:cNvPr id="66" name="Text Placeholder 10"/>
          <p:cNvSpPr>
            <a:spLocks noGrp="1"/>
          </p:cNvSpPr>
          <p:nvPr>
            <p:ph type="body" sz="quarter" idx="37" hasCustomPrompt="1"/>
          </p:nvPr>
        </p:nvSpPr>
        <p:spPr>
          <a:xfrm>
            <a:off x="9533860" y="5826100"/>
            <a:ext cx="1270000" cy="199231"/>
          </a:xfrm>
        </p:spPr>
        <p:txBody>
          <a:bodyPr/>
          <a:lstStyle>
            <a:lvl1pPr algn="ctr">
              <a:lnSpc>
                <a:spcPct val="100000"/>
              </a:lnSpc>
              <a:spcAft>
                <a:spcPts val="0"/>
              </a:spcAft>
              <a:defRPr i="1">
                <a:solidFill>
                  <a:schemeClr val="bg1">
                    <a:lumMod val="50000"/>
                  </a:schemeClr>
                </a:solidFill>
              </a:defRPr>
            </a:lvl1pPr>
          </a:lstStyle>
          <a:p>
            <a:pPr lvl="0"/>
            <a:r>
              <a:rPr lang="en-US" dirty="0"/>
              <a:t>Sales Exec</a:t>
            </a:r>
          </a:p>
        </p:txBody>
      </p:sp>
    </p:spTree>
    <p:extLst>
      <p:ext uri="{BB962C8B-B14F-4D97-AF65-F5344CB8AC3E}">
        <p14:creationId xmlns:p14="http://schemas.microsoft.com/office/powerpoint/2010/main" val="184214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9">
                                            <p:bg/>
                                          </p:spTgt>
                                        </p:tgtEl>
                                        <p:attrNameLst>
                                          <p:attrName>style.visibility</p:attrName>
                                        </p:attrNameLst>
                                      </p:cBhvr>
                                      <p:to>
                                        <p:strVal val="visible"/>
                                      </p:to>
                                    </p:set>
                                    <p:anim calcmode="lin" valueType="num">
                                      <p:cBhvr>
                                        <p:cTn id="21" dur="500" fill="hold"/>
                                        <p:tgtEl>
                                          <p:spTgt spid="9">
                                            <p:bg/>
                                          </p:spTgt>
                                        </p:tgtEl>
                                        <p:attrNameLst>
                                          <p:attrName>ppt_w</p:attrName>
                                        </p:attrNameLst>
                                      </p:cBhvr>
                                      <p:tavLst>
                                        <p:tav tm="0">
                                          <p:val>
                                            <p:fltVal val="0"/>
                                          </p:val>
                                        </p:tav>
                                        <p:tav tm="100000">
                                          <p:val>
                                            <p:strVal val="#ppt_w"/>
                                          </p:val>
                                        </p:tav>
                                      </p:tavLst>
                                    </p:anim>
                                    <p:anim calcmode="lin" valueType="num">
                                      <p:cBhvr>
                                        <p:cTn id="22" dur="500" fill="hold"/>
                                        <p:tgtEl>
                                          <p:spTgt spid="9">
                                            <p:bg/>
                                          </p:spTgt>
                                        </p:tgtEl>
                                        <p:attrNameLst>
                                          <p:attrName>ppt_h</p:attrName>
                                        </p:attrNameLst>
                                      </p:cBhvr>
                                      <p:tavLst>
                                        <p:tav tm="0">
                                          <p:val>
                                            <p:fltVal val="0"/>
                                          </p:val>
                                        </p:tav>
                                        <p:tav tm="100000">
                                          <p:val>
                                            <p:strVal val="#ppt_h"/>
                                          </p:val>
                                        </p:tav>
                                      </p:tavLst>
                                    </p:anim>
                                    <p:animEffect transition="in" filter="fade">
                                      <p:cBhvr>
                                        <p:cTn id="23" dur="500"/>
                                        <p:tgtEl>
                                          <p:spTgt spid="9">
                                            <p:bg/>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 calcmode="lin" valueType="num">
                                      <p:cBhvr>
                                        <p:cTn id="3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1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61"/>
                                        </p:tgtEl>
                                        <p:attrNameLst>
                                          <p:attrName>style.visibility</p:attrName>
                                        </p:attrNameLst>
                                      </p:cBhvr>
                                      <p:to>
                                        <p:strVal val="visible"/>
                                      </p:to>
                                    </p:set>
                                    <p:anim calcmode="lin" valueType="num">
                                      <p:cBhvr>
                                        <p:cTn id="40" dur="500" fill="hold"/>
                                        <p:tgtEl>
                                          <p:spTgt spid="161"/>
                                        </p:tgtEl>
                                        <p:attrNameLst>
                                          <p:attrName>ppt_w</p:attrName>
                                        </p:attrNameLst>
                                      </p:cBhvr>
                                      <p:tavLst>
                                        <p:tav tm="0">
                                          <p:val>
                                            <p:fltVal val="0"/>
                                          </p:val>
                                        </p:tav>
                                        <p:tav tm="100000">
                                          <p:val>
                                            <p:strVal val="#ppt_w"/>
                                          </p:val>
                                        </p:tav>
                                      </p:tavLst>
                                    </p:anim>
                                    <p:anim calcmode="lin" valueType="num">
                                      <p:cBhvr>
                                        <p:cTn id="41" dur="500" fill="hold"/>
                                        <p:tgtEl>
                                          <p:spTgt spid="161"/>
                                        </p:tgtEl>
                                        <p:attrNameLst>
                                          <p:attrName>ppt_h</p:attrName>
                                        </p:attrNameLst>
                                      </p:cBhvr>
                                      <p:tavLst>
                                        <p:tav tm="0">
                                          <p:val>
                                            <p:fltVal val="0"/>
                                          </p:val>
                                        </p:tav>
                                        <p:tav tm="100000">
                                          <p:val>
                                            <p:strVal val="#ppt_h"/>
                                          </p:val>
                                        </p:tav>
                                      </p:tavLst>
                                    </p:anim>
                                    <p:animEffect transition="in" filter="fade">
                                      <p:cBhvr>
                                        <p:cTn id="42" dur="500"/>
                                        <p:tgtEl>
                                          <p:spTgt spid="16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3">
                                            <p:bg/>
                                          </p:spTgt>
                                        </p:tgtEl>
                                        <p:attrNameLst>
                                          <p:attrName>style.visibility</p:attrName>
                                        </p:attrNameLst>
                                      </p:cBhvr>
                                      <p:to>
                                        <p:strVal val="visible"/>
                                      </p:to>
                                    </p:set>
                                    <p:anim calcmode="lin" valueType="num">
                                      <p:cBhvr>
                                        <p:cTn id="45" dur="500" fill="hold"/>
                                        <p:tgtEl>
                                          <p:spTgt spid="53">
                                            <p:bg/>
                                          </p:spTgt>
                                        </p:tgtEl>
                                        <p:attrNameLst>
                                          <p:attrName>ppt_w</p:attrName>
                                        </p:attrNameLst>
                                      </p:cBhvr>
                                      <p:tavLst>
                                        <p:tav tm="0">
                                          <p:val>
                                            <p:fltVal val="0"/>
                                          </p:val>
                                        </p:tav>
                                        <p:tav tm="100000">
                                          <p:val>
                                            <p:strVal val="#ppt_w"/>
                                          </p:val>
                                        </p:tav>
                                      </p:tavLst>
                                    </p:anim>
                                    <p:anim calcmode="lin" valueType="num">
                                      <p:cBhvr>
                                        <p:cTn id="46" dur="500" fill="hold"/>
                                        <p:tgtEl>
                                          <p:spTgt spid="53">
                                            <p:bg/>
                                          </p:spTgt>
                                        </p:tgtEl>
                                        <p:attrNameLst>
                                          <p:attrName>ppt_h</p:attrName>
                                        </p:attrNameLst>
                                      </p:cBhvr>
                                      <p:tavLst>
                                        <p:tav tm="0">
                                          <p:val>
                                            <p:fltVal val="0"/>
                                          </p:val>
                                        </p:tav>
                                        <p:tav tm="100000">
                                          <p:val>
                                            <p:strVal val="#ppt_h"/>
                                          </p:val>
                                        </p:tav>
                                      </p:tavLst>
                                    </p:anim>
                                    <p:animEffect transition="in" filter="fade">
                                      <p:cBhvr>
                                        <p:cTn id="47" dur="500"/>
                                        <p:tgtEl>
                                          <p:spTgt spid="53">
                                            <p:bg/>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53">
                                            <p:txEl>
                                              <p:pRg st="0" end="0"/>
                                            </p:txEl>
                                          </p:spTgt>
                                        </p:tgtEl>
                                        <p:attrNameLst>
                                          <p:attrName>style.visibility</p:attrName>
                                        </p:attrNameLst>
                                      </p:cBhvr>
                                      <p:to>
                                        <p:strVal val="visible"/>
                                      </p:to>
                                    </p:set>
                                    <p:anim calcmode="lin" valueType="num">
                                      <p:cBhvr>
                                        <p:cTn id="52" dur="5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53">
                                            <p:txEl>
                                              <p:pRg st="0" end="0"/>
                                            </p:txEl>
                                          </p:spTgt>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4">
                                            <p:txEl>
                                              <p:pRg st="0" end="0"/>
                                            </p:txEl>
                                          </p:spTgt>
                                        </p:tgtEl>
                                        <p:attrNameLst>
                                          <p:attrName>style.visibility</p:attrName>
                                        </p:attrNameLst>
                                      </p:cBhvr>
                                      <p:to>
                                        <p:strVal val="visible"/>
                                      </p:to>
                                    </p:set>
                                    <p:anim calcmode="lin" valueType="num">
                                      <p:cBhvr>
                                        <p:cTn id="5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54">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62"/>
                                        </p:tgtEl>
                                        <p:attrNameLst>
                                          <p:attrName>style.visibility</p:attrName>
                                        </p:attrNameLst>
                                      </p:cBhvr>
                                      <p:to>
                                        <p:strVal val="visible"/>
                                      </p:to>
                                    </p:set>
                                    <p:anim calcmode="lin" valueType="num">
                                      <p:cBhvr>
                                        <p:cTn id="64" dur="500" fill="hold"/>
                                        <p:tgtEl>
                                          <p:spTgt spid="162"/>
                                        </p:tgtEl>
                                        <p:attrNameLst>
                                          <p:attrName>ppt_w</p:attrName>
                                        </p:attrNameLst>
                                      </p:cBhvr>
                                      <p:tavLst>
                                        <p:tav tm="0">
                                          <p:val>
                                            <p:fltVal val="0"/>
                                          </p:val>
                                        </p:tav>
                                        <p:tav tm="100000">
                                          <p:val>
                                            <p:strVal val="#ppt_w"/>
                                          </p:val>
                                        </p:tav>
                                      </p:tavLst>
                                    </p:anim>
                                    <p:anim calcmode="lin" valueType="num">
                                      <p:cBhvr>
                                        <p:cTn id="65" dur="500" fill="hold"/>
                                        <p:tgtEl>
                                          <p:spTgt spid="162"/>
                                        </p:tgtEl>
                                        <p:attrNameLst>
                                          <p:attrName>ppt_h</p:attrName>
                                        </p:attrNameLst>
                                      </p:cBhvr>
                                      <p:tavLst>
                                        <p:tav tm="0">
                                          <p:val>
                                            <p:fltVal val="0"/>
                                          </p:val>
                                        </p:tav>
                                        <p:tav tm="100000">
                                          <p:val>
                                            <p:strVal val="#ppt_h"/>
                                          </p:val>
                                        </p:tav>
                                      </p:tavLst>
                                    </p:anim>
                                    <p:animEffect transition="in" filter="fade">
                                      <p:cBhvr>
                                        <p:cTn id="66" dur="500"/>
                                        <p:tgtEl>
                                          <p:spTgt spid="16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5">
                                            <p:bg/>
                                          </p:spTgt>
                                        </p:tgtEl>
                                        <p:attrNameLst>
                                          <p:attrName>style.visibility</p:attrName>
                                        </p:attrNameLst>
                                      </p:cBhvr>
                                      <p:to>
                                        <p:strVal val="visible"/>
                                      </p:to>
                                    </p:set>
                                    <p:anim calcmode="lin" valueType="num">
                                      <p:cBhvr>
                                        <p:cTn id="69" dur="500" fill="hold"/>
                                        <p:tgtEl>
                                          <p:spTgt spid="55">
                                            <p:bg/>
                                          </p:spTgt>
                                        </p:tgtEl>
                                        <p:attrNameLst>
                                          <p:attrName>ppt_w</p:attrName>
                                        </p:attrNameLst>
                                      </p:cBhvr>
                                      <p:tavLst>
                                        <p:tav tm="0">
                                          <p:val>
                                            <p:fltVal val="0"/>
                                          </p:val>
                                        </p:tav>
                                        <p:tav tm="100000">
                                          <p:val>
                                            <p:strVal val="#ppt_w"/>
                                          </p:val>
                                        </p:tav>
                                      </p:tavLst>
                                    </p:anim>
                                    <p:anim calcmode="lin" valueType="num">
                                      <p:cBhvr>
                                        <p:cTn id="70" dur="500" fill="hold"/>
                                        <p:tgtEl>
                                          <p:spTgt spid="55">
                                            <p:bg/>
                                          </p:spTgt>
                                        </p:tgtEl>
                                        <p:attrNameLst>
                                          <p:attrName>ppt_h</p:attrName>
                                        </p:attrNameLst>
                                      </p:cBhvr>
                                      <p:tavLst>
                                        <p:tav tm="0">
                                          <p:val>
                                            <p:fltVal val="0"/>
                                          </p:val>
                                        </p:tav>
                                        <p:tav tm="100000">
                                          <p:val>
                                            <p:strVal val="#ppt_h"/>
                                          </p:val>
                                        </p:tav>
                                      </p:tavLst>
                                    </p:anim>
                                    <p:animEffect transition="in" filter="fade">
                                      <p:cBhvr>
                                        <p:cTn id="71" dur="500"/>
                                        <p:tgtEl>
                                          <p:spTgt spid="55">
                                            <p:bg/>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55">
                                            <p:txEl>
                                              <p:pRg st="0" end="0"/>
                                            </p:txEl>
                                          </p:spTgt>
                                        </p:tgtEl>
                                        <p:attrNameLst>
                                          <p:attrName>style.visibility</p:attrName>
                                        </p:attrNameLst>
                                      </p:cBhvr>
                                      <p:to>
                                        <p:strVal val="visible"/>
                                      </p:to>
                                    </p:set>
                                    <p:anim calcmode="lin" valueType="num">
                                      <p:cBhvr>
                                        <p:cTn id="76"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5">
                                            <p:txEl>
                                              <p:pRg st="0" end="0"/>
                                            </p:txEl>
                                          </p:spTgt>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56">
                                            <p:txEl>
                                              <p:pRg st="0" end="0"/>
                                            </p:txEl>
                                          </p:spTgt>
                                        </p:tgtEl>
                                        <p:attrNameLst>
                                          <p:attrName>style.visibility</p:attrName>
                                        </p:attrNameLst>
                                      </p:cBhvr>
                                      <p:to>
                                        <p:strVal val="visible"/>
                                      </p:to>
                                    </p:set>
                                    <p:anim calcmode="lin" valueType="num">
                                      <p:cBhvr>
                                        <p:cTn id="81"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56">
                                            <p:txEl>
                                              <p:pRg st="0" end="0"/>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163"/>
                                        </p:tgtEl>
                                        <p:attrNameLst>
                                          <p:attrName>style.visibility</p:attrName>
                                        </p:attrNameLst>
                                      </p:cBhvr>
                                      <p:to>
                                        <p:strVal val="visible"/>
                                      </p:to>
                                    </p:set>
                                    <p:anim calcmode="lin" valueType="num">
                                      <p:cBhvr>
                                        <p:cTn id="88" dur="500" fill="hold"/>
                                        <p:tgtEl>
                                          <p:spTgt spid="163"/>
                                        </p:tgtEl>
                                        <p:attrNameLst>
                                          <p:attrName>ppt_w</p:attrName>
                                        </p:attrNameLst>
                                      </p:cBhvr>
                                      <p:tavLst>
                                        <p:tav tm="0">
                                          <p:val>
                                            <p:fltVal val="0"/>
                                          </p:val>
                                        </p:tav>
                                        <p:tav tm="100000">
                                          <p:val>
                                            <p:strVal val="#ppt_w"/>
                                          </p:val>
                                        </p:tav>
                                      </p:tavLst>
                                    </p:anim>
                                    <p:anim calcmode="lin" valueType="num">
                                      <p:cBhvr>
                                        <p:cTn id="89" dur="500" fill="hold"/>
                                        <p:tgtEl>
                                          <p:spTgt spid="163"/>
                                        </p:tgtEl>
                                        <p:attrNameLst>
                                          <p:attrName>ppt_h</p:attrName>
                                        </p:attrNameLst>
                                      </p:cBhvr>
                                      <p:tavLst>
                                        <p:tav tm="0">
                                          <p:val>
                                            <p:fltVal val="0"/>
                                          </p:val>
                                        </p:tav>
                                        <p:tav tm="100000">
                                          <p:val>
                                            <p:strVal val="#ppt_h"/>
                                          </p:val>
                                        </p:tav>
                                      </p:tavLst>
                                    </p:anim>
                                    <p:animEffect transition="in" filter="fade">
                                      <p:cBhvr>
                                        <p:cTn id="90" dur="500"/>
                                        <p:tgtEl>
                                          <p:spTgt spid="163"/>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57">
                                            <p:bg/>
                                          </p:spTgt>
                                        </p:tgtEl>
                                        <p:attrNameLst>
                                          <p:attrName>style.visibility</p:attrName>
                                        </p:attrNameLst>
                                      </p:cBhvr>
                                      <p:to>
                                        <p:strVal val="visible"/>
                                      </p:to>
                                    </p:set>
                                    <p:anim calcmode="lin" valueType="num">
                                      <p:cBhvr>
                                        <p:cTn id="93" dur="500" fill="hold"/>
                                        <p:tgtEl>
                                          <p:spTgt spid="57">
                                            <p:bg/>
                                          </p:spTgt>
                                        </p:tgtEl>
                                        <p:attrNameLst>
                                          <p:attrName>ppt_w</p:attrName>
                                        </p:attrNameLst>
                                      </p:cBhvr>
                                      <p:tavLst>
                                        <p:tav tm="0">
                                          <p:val>
                                            <p:fltVal val="0"/>
                                          </p:val>
                                        </p:tav>
                                        <p:tav tm="100000">
                                          <p:val>
                                            <p:strVal val="#ppt_w"/>
                                          </p:val>
                                        </p:tav>
                                      </p:tavLst>
                                    </p:anim>
                                    <p:anim calcmode="lin" valueType="num">
                                      <p:cBhvr>
                                        <p:cTn id="94" dur="500" fill="hold"/>
                                        <p:tgtEl>
                                          <p:spTgt spid="57">
                                            <p:bg/>
                                          </p:spTgt>
                                        </p:tgtEl>
                                        <p:attrNameLst>
                                          <p:attrName>ppt_h</p:attrName>
                                        </p:attrNameLst>
                                      </p:cBhvr>
                                      <p:tavLst>
                                        <p:tav tm="0">
                                          <p:val>
                                            <p:fltVal val="0"/>
                                          </p:val>
                                        </p:tav>
                                        <p:tav tm="100000">
                                          <p:val>
                                            <p:strVal val="#ppt_h"/>
                                          </p:val>
                                        </p:tav>
                                      </p:tavLst>
                                    </p:anim>
                                    <p:animEffect transition="in" filter="fade">
                                      <p:cBhvr>
                                        <p:cTn id="95" dur="500"/>
                                        <p:tgtEl>
                                          <p:spTgt spid="57">
                                            <p:bg/>
                                          </p:spTgt>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57">
                                            <p:txEl>
                                              <p:pRg st="0" end="0"/>
                                            </p:txEl>
                                          </p:spTgt>
                                        </p:tgtEl>
                                        <p:attrNameLst>
                                          <p:attrName>style.visibility</p:attrName>
                                        </p:attrNameLst>
                                      </p:cBhvr>
                                      <p:to>
                                        <p:strVal val="visible"/>
                                      </p:to>
                                    </p:set>
                                    <p:anim calcmode="lin" valueType="num">
                                      <p:cBhvr>
                                        <p:cTn id="100"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01"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02" dur="500"/>
                                        <p:tgtEl>
                                          <p:spTgt spid="57">
                                            <p:txEl>
                                              <p:pRg st="0" end="0"/>
                                            </p:txEl>
                                          </p:spTgt>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58">
                                            <p:txEl>
                                              <p:pRg st="0" end="0"/>
                                            </p:txEl>
                                          </p:spTgt>
                                        </p:tgtEl>
                                        <p:attrNameLst>
                                          <p:attrName>style.visibility</p:attrName>
                                        </p:attrNameLst>
                                      </p:cBhvr>
                                      <p:to>
                                        <p:strVal val="visible"/>
                                      </p:to>
                                    </p:set>
                                    <p:anim calcmode="lin" valueType="num">
                                      <p:cBhvr>
                                        <p:cTn id="105"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58">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168"/>
                                        </p:tgtEl>
                                        <p:attrNameLst>
                                          <p:attrName>style.visibility</p:attrName>
                                        </p:attrNameLst>
                                      </p:cBhvr>
                                      <p:to>
                                        <p:strVal val="visible"/>
                                      </p:to>
                                    </p:set>
                                    <p:anim calcmode="lin" valueType="num">
                                      <p:cBhvr>
                                        <p:cTn id="112" dur="500" fill="hold"/>
                                        <p:tgtEl>
                                          <p:spTgt spid="168"/>
                                        </p:tgtEl>
                                        <p:attrNameLst>
                                          <p:attrName>ppt_w</p:attrName>
                                        </p:attrNameLst>
                                      </p:cBhvr>
                                      <p:tavLst>
                                        <p:tav tm="0">
                                          <p:val>
                                            <p:fltVal val="0"/>
                                          </p:val>
                                        </p:tav>
                                        <p:tav tm="100000">
                                          <p:val>
                                            <p:strVal val="#ppt_w"/>
                                          </p:val>
                                        </p:tav>
                                      </p:tavLst>
                                    </p:anim>
                                    <p:anim calcmode="lin" valueType="num">
                                      <p:cBhvr>
                                        <p:cTn id="113" dur="500" fill="hold"/>
                                        <p:tgtEl>
                                          <p:spTgt spid="168"/>
                                        </p:tgtEl>
                                        <p:attrNameLst>
                                          <p:attrName>ppt_h</p:attrName>
                                        </p:attrNameLst>
                                      </p:cBhvr>
                                      <p:tavLst>
                                        <p:tav tm="0">
                                          <p:val>
                                            <p:fltVal val="0"/>
                                          </p:val>
                                        </p:tav>
                                        <p:tav tm="100000">
                                          <p:val>
                                            <p:strVal val="#ppt_h"/>
                                          </p:val>
                                        </p:tav>
                                      </p:tavLst>
                                    </p:anim>
                                    <p:animEffect transition="in" filter="fade">
                                      <p:cBhvr>
                                        <p:cTn id="114" dur="500"/>
                                        <p:tgtEl>
                                          <p:spTgt spid="16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9">
                                            <p:bg/>
                                          </p:spTgt>
                                        </p:tgtEl>
                                        <p:attrNameLst>
                                          <p:attrName>style.visibility</p:attrName>
                                        </p:attrNameLst>
                                      </p:cBhvr>
                                      <p:to>
                                        <p:strVal val="visible"/>
                                      </p:to>
                                    </p:set>
                                    <p:anim calcmode="lin" valueType="num">
                                      <p:cBhvr>
                                        <p:cTn id="117" dur="500" fill="hold"/>
                                        <p:tgtEl>
                                          <p:spTgt spid="59">
                                            <p:bg/>
                                          </p:spTgt>
                                        </p:tgtEl>
                                        <p:attrNameLst>
                                          <p:attrName>ppt_w</p:attrName>
                                        </p:attrNameLst>
                                      </p:cBhvr>
                                      <p:tavLst>
                                        <p:tav tm="0">
                                          <p:val>
                                            <p:fltVal val="0"/>
                                          </p:val>
                                        </p:tav>
                                        <p:tav tm="100000">
                                          <p:val>
                                            <p:strVal val="#ppt_w"/>
                                          </p:val>
                                        </p:tav>
                                      </p:tavLst>
                                    </p:anim>
                                    <p:anim calcmode="lin" valueType="num">
                                      <p:cBhvr>
                                        <p:cTn id="118" dur="500" fill="hold"/>
                                        <p:tgtEl>
                                          <p:spTgt spid="59">
                                            <p:bg/>
                                          </p:spTgt>
                                        </p:tgtEl>
                                        <p:attrNameLst>
                                          <p:attrName>ppt_h</p:attrName>
                                        </p:attrNameLst>
                                      </p:cBhvr>
                                      <p:tavLst>
                                        <p:tav tm="0">
                                          <p:val>
                                            <p:fltVal val="0"/>
                                          </p:val>
                                        </p:tav>
                                        <p:tav tm="100000">
                                          <p:val>
                                            <p:strVal val="#ppt_h"/>
                                          </p:val>
                                        </p:tav>
                                      </p:tavLst>
                                    </p:anim>
                                    <p:animEffect transition="in" filter="fade">
                                      <p:cBhvr>
                                        <p:cTn id="119" dur="500"/>
                                        <p:tgtEl>
                                          <p:spTgt spid="59">
                                            <p:bg/>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59">
                                            <p:txEl>
                                              <p:pRg st="0" end="0"/>
                                            </p:txEl>
                                          </p:spTgt>
                                        </p:tgtEl>
                                        <p:attrNameLst>
                                          <p:attrName>style.visibility</p:attrName>
                                        </p:attrNameLst>
                                      </p:cBhvr>
                                      <p:to>
                                        <p:strVal val="visible"/>
                                      </p:to>
                                    </p:set>
                                    <p:anim calcmode="lin" valueType="num">
                                      <p:cBhvr>
                                        <p:cTn id="12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26" dur="500"/>
                                        <p:tgtEl>
                                          <p:spTgt spid="59">
                                            <p:txEl>
                                              <p:pRg st="0" end="0"/>
                                            </p:txEl>
                                          </p:spTgt>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60">
                                            <p:txEl>
                                              <p:pRg st="0" end="0"/>
                                            </p:txEl>
                                          </p:spTgt>
                                        </p:tgtEl>
                                        <p:attrNameLst>
                                          <p:attrName>style.visibility</p:attrName>
                                        </p:attrNameLst>
                                      </p:cBhvr>
                                      <p:to>
                                        <p:strVal val="visible"/>
                                      </p:to>
                                    </p:set>
                                    <p:anim calcmode="lin" valueType="num">
                                      <p:cBhvr>
                                        <p:cTn id="129" dur="500" fill="hold"/>
                                        <p:tgtEl>
                                          <p:spTgt spid="60">
                                            <p:txEl>
                                              <p:pRg st="0" end="0"/>
                                            </p:txEl>
                                          </p:spTgt>
                                        </p:tgtEl>
                                        <p:attrNameLst>
                                          <p:attrName>ppt_w</p:attrName>
                                        </p:attrNameLst>
                                      </p:cBhvr>
                                      <p:tavLst>
                                        <p:tav tm="0">
                                          <p:val>
                                            <p:fltVal val="0"/>
                                          </p:val>
                                        </p:tav>
                                        <p:tav tm="100000">
                                          <p:val>
                                            <p:strVal val="#ppt_w"/>
                                          </p:val>
                                        </p:tav>
                                      </p:tavLst>
                                    </p:anim>
                                    <p:anim calcmode="lin" valueType="num">
                                      <p:cBhvr>
                                        <p:cTn id="130" dur="500" fill="hold"/>
                                        <p:tgtEl>
                                          <p:spTgt spid="60">
                                            <p:txEl>
                                              <p:pRg st="0" end="0"/>
                                            </p:txEl>
                                          </p:spTgt>
                                        </p:tgtEl>
                                        <p:attrNameLst>
                                          <p:attrName>ppt_h</p:attrName>
                                        </p:attrNameLst>
                                      </p:cBhvr>
                                      <p:tavLst>
                                        <p:tav tm="0">
                                          <p:val>
                                            <p:fltVal val="0"/>
                                          </p:val>
                                        </p:tav>
                                        <p:tav tm="100000">
                                          <p:val>
                                            <p:strVal val="#ppt_h"/>
                                          </p:val>
                                        </p:tav>
                                      </p:tavLst>
                                    </p:anim>
                                    <p:animEffect transition="in" filter="fade">
                                      <p:cBhvr>
                                        <p:cTn id="131" dur="500"/>
                                        <p:tgtEl>
                                          <p:spTgt spid="60">
                                            <p:txEl>
                                              <p:pRg st="0" end="0"/>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53" presetClass="entr" presetSubtype="16" fill="hold" grpId="0" nodeType="clickEffect">
                                  <p:stCondLst>
                                    <p:cond delay="0"/>
                                  </p:stCondLst>
                                  <p:childTnLst>
                                    <p:set>
                                      <p:cBhvr>
                                        <p:cTn id="135" dur="1" fill="hold">
                                          <p:stCondLst>
                                            <p:cond delay="0"/>
                                          </p:stCondLst>
                                        </p:cTn>
                                        <p:tgtEl>
                                          <p:spTgt spid="169"/>
                                        </p:tgtEl>
                                        <p:attrNameLst>
                                          <p:attrName>style.visibility</p:attrName>
                                        </p:attrNameLst>
                                      </p:cBhvr>
                                      <p:to>
                                        <p:strVal val="visible"/>
                                      </p:to>
                                    </p:set>
                                    <p:anim calcmode="lin" valueType="num">
                                      <p:cBhvr>
                                        <p:cTn id="136" dur="500" fill="hold"/>
                                        <p:tgtEl>
                                          <p:spTgt spid="169"/>
                                        </p:tgtEl>
                                        <p:attrNameLst>
                                          <p:attrName>ppt_w</p:attrName>
                                        </p:attrNameLst>
                                      </p:cBhvr>
                                      <p:tavLst>
                                        <p:tav tm="0">
                                          <p:val>
                                            <p:fltVal val="0"/>
                                          </p:val>
                                        </p:tav>
                                        <p:tav tm="100000">
                                          <p:val>
                                            <p:strVal val="#ppt_w"/>
                                          </p:val>
                                        </p:tav>
                                      </p:tavLst>
                                    </p:anim>
                                    <p:anim calcmode="lin" valueType="num">
                                      <p:cBhvr>
                                        <p:cTn id="137" dur="500" fill="hold"/>
                                        <p:tgtEl>
                                          <p:spTgt spid="169"/>
                                        </p:tgtEl>
                                        <p:attrNameLst>
                                          <p:attrName>ppt_h</p:attrName>
                                        </p:attrNameLst>
                                      </p:cBhvr>
                                      <p:tavLst>
                                        <p:tav tm="0">
                                          <p:val>
                                            <p:fltVal val="0"/>
                                          </p:val>
                                        </p:tav>
                                        <p:tav tm="100000">
                                          <p:val>
                                            <p:strVal val="#ppt_h"/>
                                          </p:val>
                                        </p:tav>
                                      </p:tavLst>
                                    </p:anim>
                                    <p:animEffect transition="in" filter="fade">
                                      <p:cBhvr>
                                        <p:cTn id="138" dur="500"/>
                                        <p:tgtEl>
                                          <p:spTgt spid="169"/>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61">
                                            <p:bg/>
                                          </p:spTgt>
                                        </p:tgtEl>
                                        <p:attrNameLst>
                                          <p:attrName>style.visibility</p:attrName>
                                        </p:attrNameLst>
                                      </p:cBhvr>
                                      <p:to>
                                        <p:strVal val="visible"/>
                                      </p:to>
                                    </p:set>
                                    <p:anim calcmode="lin" valueType="num">
                                      <p:cBhvr>
                                        <p:cTn id="141" dur="500" fill="hold"/>
                                        <p:tgtEl>
                                          <p:spTgt spid="61">
                                            <p:bg/>
                                          </p:spTgt>
                                        </p:tgtEl>
                                        <p:attrNameLst>
                                          <p:attrName>ppt_w</p:attrName>
                                        </p:attrNameLst>
                                      </p:cBhvr>
                                      <p:tavLst>
                                        <p:tav tm="0">
                                          <p:val>
                                            <p:fltVal val="0"/>
                                          </p:val>
                                        </p:tav>
                                        <p:tav tm="100000">
                                          <p:val>
                                            <p:strVal val="#ppt_w"/>
                                          </p:val>
                                        </p:tav>
                                      </p:tavLst>
                                    </p:anim>
                                    <p:anim calcmode="lin" valueType="num">
                                      <p:cBhvr>
                                        <p:cTn id="142" dur="500" fill="hold"/>
                                        <p:tgtEl>
                                          <p:spTgt spid="61">
                                            <p:bg/>
                                          </p:spTgt>
                                        </p:tgtEl>
                                        <p:attrNameLst>
                                          <p:attrName>ppt_h</p:attrName>
                                        </p:attrNameLst>
                                      </p:cBhvr>
                                      <p:tavLst>
                                        <p:tav tm="0">
                                          <p:val>
                                            <p:fltVal val="0"/>
                                          </p:val>
                                        </p:tav>
                                        <p:tav tm="100000">
                                          <p:val>
                                            <p:strVal val="#ppt_h"/>
                                          </p:val>
                                        </p:tav>
                                      </p:tavLst>
                                    </p:anim>
                                    <p:animEffect transition="in" filter="fade">
                                      <p:cBhvr>
                                        <p:cTn id="143" dur="500"/>
                                        <p:tgtEl>
                                          <p:spTgt spid="61">
                                            <p:bg/>
                                          </p:spTgt>
                                        </p:tgtEl>
                                      </p:cBhvr>
                                    </p:animEffect>
                                  </p:childTnLst>
                                </p:cTn>
                              </p:par>
                            </p:childTnLst>
                          </p:cTn>
                        </p:par>
                      </p:childTnLst>
                    </p:cTn>
                  </p:par>
                  <p:par>
                    <p:cTn id="144" fill="hold">
                      <p:stCondLst>
                        <p:cond delay="indefinite"/>
                      </p:stCondLst>
                      <p:childTnLst>
                        <p:par>
                          <p:cTn id="145" fill="hold">
                            <p:stCondLst>
                              <p:cond delay="0"/>
                            </p:stCondLst>
                            <p:childTnLst>
                              <p:par>
                                <p:cTn id="146" presetID="53" presetClass="entr" presetSubtype="16" fill="hold" grpId="0" nodeType="clickEffect">
                                  <p:stCondLst>
                                    <p:cond delay="0"/>
                                  </p:stCondLst>
                                  <p:childTnLst>
                                    <p:set>
                                      <p:cBhvr>
                                        <p:cTn id="147" dur="1" fill="hold">
                                          <p:stCondLst>
                                            <p:cond delay="0"/>
                                          </p:stCondLst>
                                        </p:cTn>
                                        <p:tgtEl>
                                          <p:spTgt spid="61">
                                            <p:txEl>
                                              <p:pRg st="0" end="0"/>
                                            </p:txEl>
                                          </p:spTgt>
                                        </p:tgtEl>
                                        <p:attrNameLst>
                                          <p:attrName>style.visibility</p:attrName>
                                        </p:attrNameLst>
                                      </p:cBhvr>
                                      <p:to>
                                        <p:strVal val="visible"/>
                                      </p:to>
                                    </p:set>
                                    <p:anim calcmode="lin" valueType="num">
                                      <p:cBhvr>
                                        <p:cTn id="148" dur="5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149" dur="5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150" dur="500"/>
                                        <p:tgtEl>
                                          <p:spTgt spid="61">
                                            <p:txEl>
                                              <p:pRg st="0" end="0"/>
                                            </p:txEl>
                                          </p:spTgt>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62">
                                            <p:txEl>
                                              <p:pRg st="0" end="0"/>
                                            </p:txEl>
                                          </p:spTgt>
                                        </p:tgtEl>
                                        <p:attrNameLst>
                                          <p:attrName>style.visibility</p:attrName>
                                        </p:attrNameLst>
                                      </p:cBhvr>
                                      <p:to>
                                        <p:strVal val="visible"/>
                                      </p:to>
                                    </p:set>
                                    <p:anim calcmode="lin" valueType="num">
                                      <p:cBhvr>
                                        <p:cTn id="153" dur="500" fill="hold"/>
                                        <p:tgtEl>
                                          <p:spTgt spid="62">
                                            <p:txEl>
                                              <p:pRg st="0" end="0"/>
                                            </p:txEl>
                                          </p:spTgt>
                                        </p:tgtEl>
                                        <p:attrNameLst>
                                          <p:attrName>ppt_w</p:attrName>
                                        </p:attrNameLst>
                                      </p:cBhvr>
                                      <p:tavLst>
                                        <p:tav tm="0">
                                          <p:val>
                                            <p:fltVal val="0"/>
                                          </p:val>
                                        </p:tav>
                                        <p:tav tm="100000">
                                          <p:val>
                                            <p:strVal val="#ppt_w"/>
                                          </p:val>
                                        </p:tav>
                                      </p:tavLst>
                                    </p:anim>
                                    <p:anim calcmode="lin" valueType="num">
                                      <p:cBhvr>
                                        <p:cTn id="154" dur="500" fill="hold"/>
                                        <p:tgtEl>
                                          <p:spTgt spid="62">
                                            <p:txEl>
                                              <p:pRg st="0" end="0"/>
                                            </p:txEl>
                                          </p:spTgt>
                                        </p:tgtEl>
                                        <p:attrNameLst>
                                          <p:attrName>ppt_h</p:attrName>
                                        </p:attrNameLst>
                                      </p:cBhvr>
                                      <p:tavLst>
                                        <p:tav tm="0">
                                          <p:val>
                                            <p:fltVal val="0"/>
                                          </p:val>
                                        </p:tav>
                                        <p:tav tm="100000">
                                          <p:val>
                                            <p:strVal val="#ppt_h"/>
                                          </p:val>
                                        </p:tav>
                                      </p:tavLst>
                                    </p:anim>
                                    <p:animEffect transition="in" filter="fade">
                                      <p:cBhvr>
                                        <p:cTn id="155" dur="500"/>
                                        <p:tgtEl>
                                          <p:spTgt spid="62">
                                            <p:txEl>
                                              <p:pRg st="0" end="0"/>
                                            </p:txEl>
                                          </p:spTgt>
                                        </p:tgtEl>
                                      </p:cBhvr>
                                    </p:animEffect>
                                  </p:childTnLst>
                                </p:cTn>
                              </p:par>
                            </p:childTnLst>
                          </p:cTn>
                        </p:par>
                      </p:childTnLst>
                    </p:cTn>
                  </p:par>
                  <p:par>
                    <p:cTn id="156" fill="hold">
                      <p:stCondLst>
                        <p:cond delay="indefinite"/>
                      </p:stCondLst>
                      <p:childTnLst>
                        <p:par>
                          <p:cTn id="157" fill="hold">
                            <p:stCondLst>
                              <p:cond delay="0"/>
                            </p:stCondLst>
                            <p:childTnLst>
                              <p:par>
                                <p:cTn id="158" presetID="53" presetClass="entr" presetSubtype="16" fill="hold" grpId="0" nodeType="clickEffect">
                                  <p:stCondLst>
                                    <p:cond delay="0"/>
                                  </p:stCondLst>
                                  <p:childTnLst>
                                    <p:set>
                                      <p:cBhvr>
                                        <p:cTn id="159" dur="1" fill="hold">
                                          <p:stCondLst>
                                            <p:cond delay="0"/>
                                          </p:stCondLst>
                                        </p:cTn>
                                        <p:tgtEl>
                                          <p:spTgt spid="170"/>
                                        </p:tgtEl>
                                        <p:attrNameLst>
                                          <p:attrName>style.visibility</p:attrName>
                                        </p:attrNameLst>
                                      </p:cBhvr>
                                      <p:to>
                                        <p:strVal val="visible"/>
                                      </p:to>
                                    </p:set>
                                    <p:anim calcmode="lin" valueType="num">
                                      <p:cBhvr>
                                        <p:cTn id="160" dur="500" fill="hold"/>
                                        <p:tgtEl>
                                          <p:spTgt spid="170"/>
                                        </p:tgtEl>
                                        <p:attrNameLst>
                                          <p:attrName>ppt_w</p:attrName>
                                        </p:attrNameLst>
                                      </p:cBhvr>
                                      <p:tavLst>
                                        <p:tav tm="0">
                                          <p:val>
                                            <p:fltVal val="0"/>
                                          </p:val>
                                        </p:tav>
                                        <p:tav tm="100000">
                                          <p:val>
                                            <p:strVal val="#ppt_w"/>
                                          </p:val>
                                        </p:tav>
                                      </p:tavLst>
                                    </p:anim>
                                    <p:anim calcmode="lin" valueType="num">
                                      <p:cBhvr>
                                        <p:cTn id="161" dur="500" fill="hold"/>
                                        <p:tgtEl>
                                          <p:spTgt spid="170"/>
                                        </p:tgtEl>
                                        <p:attrNameLst>
                                          <p:attrName>ppt_h</p:attrName>
                                        </p:attrNameLst>
                                      </p:cBhvr>
                                      <p:tavLst>
                                        <p:tav tm="0">
                                          <p:val>
                                            <p:fltVal val="0"/>
                                          </p:val>
                                        </p:tav>
                                        <p:tav tm="100000">
                                          <p:val>
                                            <p:strVal val="#ppt_h"/>
                                          </p:val>
                                        </p:tav>
                                      </p:tavLst>
                                    </p:anim>
                                    <p:animEffect transition="in" filter="fade">
                                      <p:cBhvr>
                                        <p:cTn id="162" dur="500"/>
                                        <p:tgtEl>
                                          <p:spTgt spid="170"/>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63">
                                            <p:bg/>
                                          </p:spTgt>
                                        </p:tgtEl>
                                        <p:attrNameLst>
                                          <p:attrName>style.visibility</p:attrName>
                                        </p:attrNameLst>
                                      </p:cBhvr>
                                      <p:to>
                                        <p:strVal val="visible"/>
                                      </p:to>
                                    </p:set>
                                    <p:anim calcmode="lin" valueType="num">
                                      <p:cBhvr>
                                        <p:cTn id="165" dur="500" fill="hold"/>
                                        <p:tgtEl>
                                          <p:spTgt spid="63">
                                            <p:bg/>
                                          </p:spTgt>
                                        </p:tgtEl>
                                        <p:attrNameLst>
                                          <p:attrName>ppt_w</p:attrName>
                                        </p:attrNameLst>
                                      </p:cBhvr>
                                      <p:tavLst>
                                        <p:tav tm="0">
                                          <p:val>
                                            <p:fltVal val="0"/>
                                          </p:val>
                                        </p:tav>
                                        <p:tav tm="100000">
                                          <p:val>
                                            <p:strVal val="#ppt_w"/>
                                          </p:val>
                                        </p:tav>
                                      </p:tavLst>
                                    </p:anim>
                                    <p:anim calcmode="lin" valueType="num">
                                      <p:cBhvr>
                                        <p:cTn id="166" dur="500" fill="hold"/>
                                        <p:tgtEl>
                                          <p:spTgt spid="63">
                                            <p:bg/>
                                          </p:spTgt>
                                        </p:tgtEl>
                                        <p:attrNameLst>
                                          <p:attrName>ppt_h</p:attrName>
                                        </p:attrNameLst>
                                      </p:cBhvr>
                                      <p:tavLst>
                                        <p:tav tm="0">
                                          <p:val>
                                            <p:fltVal val="0"/>
                                          </p:val>
                                        </p:tav>
                                        <p:tav tm="100000">
                                          <p:val>
                                            <p:strVal val="#ppt_h"/>
                                          </p:val>
                                        </p:tav>
                                      </p:tavLst>
                                    </p:anim>
                                    <p:animEffect transition="in" filter="fade">
                                      <p:cBhvr>
                                        <p:cTn id="167" dur="500"/>
                                        <p:tgtEl>
                                          <p:spTgt spid="63">
                                            <p:bg/>
                                          </p:spTgt>
                                        </p:tgtEl>
                                      </p:cBhvr>
                                    </p:animEffect>
                                  </p:childTnLst>
                                </p:cTn>
                              </p:par>
                            </p:childTnLst>
                          </p:cTn>
                        </p:par>
                      </p:childTnLst>
                    </p:cTn>
                  </p:par>
                  <p:par>
                    <p:cTn id="168" fill="hold">
                      <p:stCondLst>
                        <p:cond delay="indefinite"/>
                      </p:stCondLst>
                      <p:childTnLst>
                        <p:par>
                          <p:cTn id="169" fill="hold">
                            <p:stCondLst>
                              <p:cond delay="0"/>
                            </p:stCondLst>
                            <p:childTnLst>
                              <p:par>
                                <p:cTn id="170" presetID="53" presetClass="entr" presetSubtype="16" fill="hold" grpId="0" nodeType="clickEffect">
                                  <p:stCondLst>
                                    <p:cond delay="0"/>
                                  </p:stCondLst>
                                  <p:childTnLst>
                                    <p:set>
                                      <p:cBhvr>
                                        <p:cTn id="171" dur="1" fill="hold">
                                          <p:stCondLst>
                                            <p:cond delay="0"/>
                                          </p:stCondLst>
                                        </p:cTn>
                                        <p:tgtEl>
                                          <p:spTgt spid="63">
                                            <p:txEl>
                                              <p:pRg st="0" end="0"/>
                                            </p:txEl>
                                          </p:spTgt>
                                        </p:tgtEl>
                                        <p:attrNameLst>
                                          <p:attrName>style.visibility</p:attrName>
                                        </p:attrNameLst>
                                      </p:cBhvr>
                                      <p:to>
                                        <p:strVal val="visible"/>
                                      </p:to>
                                    </p:set>
                                    <p:anim calcmode="lin" valueType="num">
                                      <p:cBhvr>
                                        <p:cTn id="172"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73"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74" dur="500"/>
                                        <p:tgtEl>
                                          <p:spTgt spid="63">
                                            <p:txEl>
                                              <p:pRg st="0" end="0"/>
                                            </p:txEl>
                                          </p:spTgt>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64">
                                            <p:txEl>
                                              <p:pRg st="0" end="0"/>
                                            </p:txEl>
                                          </p:spTgt>
                                        </p:tgtEl>
                                        <p:attrNameLst>
                                          <p:attrName>style.visibility</p:attrName>
                                        </p:attrNameLst>
                                      </p:cBhvr>
                                      <p:to>
                                        <p:strVal val="visible"/>
                                      </p:to>
                                    </p:set>
                                    <p:anim calcmode="lin" valueType="num">
                                      <p:cBhvr>
                                        <p:cTn id="177" dur="5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178" dur="5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179" dur="500"/>
                                        <p:tgtEl>
                                          <p:spTgt spid="64">
                                            <p:txEl>
                                              <p:pRg st="0" end="0"/>
                                            </p:txEl>
                                          </p:spTgt>
                                        </p:tgtEl>
                                      </p:cBhvr>
                                    </p:animEffect>
                                  </p:childTnLst>
                                </p:cTn>
                              </p:par>
                            </p:childTnLst>
                          </p:cTn>
                        </p:par>
                      </p:childTnLst>
                    </p:cTn>
                  </p:par>
                  <p:par>
                    <p:cTn id="180" fill="hold">
                      <p:stCondLst>
                        <p:cond delay="indefinite"/>
                      </p:stCondLst>
                      <p:childTnLst>
                        <p:par>
                          <p:cTn id="181" fill="hold">
                            <p:stCondLst>
                              <p:cond delay="0"/>
                            </p:stCondLst>
                            <p:childTnLst>
                              <p:par>
                                <p:cTn id="182" presetID="53" presetClass="entr" presetSubtype="16" fill="hold" grpId="0" nodeType="clickEffect">
                                  <p:stCondLst>
                                    <p:cond delay="0"/>
                                  </p:stCondLst>
                                  <p:childTnLst>
                                    <p:set>
                                      <p:cBhvr>
                                        <p:cTn id="183" dur="1" fill="hold">
                                          <p:stCondLst>
                                            <p:cond delay="0"/>
                                          </p:stCondLst>
                                        </p:cTn>
                                        <p:tgtEl>
                                          <p:spTgt spid="171"/>
                                        </p:tgtEl>
                                        <p:attrNameLst>
                                          <p:attrName>style.visibility</p:attrName>
                                        </p:attrNameLst>
                                      </p:cBhvr>
                                      <p:to>
                                        <p:strVal val="visible"/>
                                      </p:to>
                                    </p:set>
                                    <p:anim calcmode="lin" valueType="num">
                                      <p:cBhvr>
                                        <p:cTn id="184" dur="500" fill="hold"/>
                                        <p:tgtEl>
                                          <p:spTgt spid="171"/>
                                        </p:tgtEl>
                                        <p:attrNameLst>
                                          <p:attrName>ppt_w</p:attrName>
                                        </p:attrNameLst>
                                      </p:cBhvr>
                                      <p:tavLst>
                                        <p:tav tm="0">
                                          <p:val>
                                            <p:fltVal val="0"/>
                                          </p:val>
                                        </p:tav>
                                        <p:tav tm="100000">
                                          <p:val>
                                            <p:strVal val="#ppt_w"/>
                                          </p:val>
                                        </p:tav>
                                      </p:tavLst>
                                    </p:anim>
                                    <p:anim calcmode="lin" valueType="num">
                                      <p:cBhvr>
                                        <p:cTn id="185" dur="500" fill="hold"/>
                                        <p:tgtEl>
                                          <p:spTgt spid="171"/>
                                        </p:tgtEl>
                                        <p:attrNameLst>
                                          <p:attrName>ppt_h</p:attrName>
                                        </p:attrNameLst>
                                      </p:cBhvr>
                                      <p:tavLst>
                                        <p:tav tm="0">
                                          <p:val>
                                            <p:fltVal val="0"/>
                                          </p:val>
                                        </p:tav>
                                        <p:tav tm="100000">
                                          <p:val>
                                            <p:strVal val="#ppt_h"/>
                                          </p:val>
                                        </p:tav>
                                      </p:tavLst>
                                    </p:anim>
                                    <p:animEffect transition="in" filter="fade">
                                      <p:cBhvr>
                                        <p:cTn id="186" dur="500"/>
                                        <p:tgtEl>
                                          <p:spTgt spid="171"/>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65">
                                            <p:bg/>
                                          </p:spTgt>
                                        </p:tgtEl>
                                        <p:attrNameLst>
                                          <p:attrName>style.visibility</p:attrName>
                                        </p:attrNameLst>
                                      </p:cBhvr>
                                      <p:to>
                                        <p:strVal val="visible"/>
                                      </p:to>
                                    </p:set>
                                    <p:anim calcmode="lin" valueType="num">
                                      <p:cBhvr>
                                        <p:cTn id="189" dur="500" fill="hold"/>
                                        <p:tgtEl>
                                          <p:spTgt spid="65">
                                            <p:bg/>
                                          </p:spTgt>
                                        </p:tgtEl>
                                        <p:attrNameLst>
                                          <p:attrName>ppt_w</p:attrName>
                                        </p:attrNameLst>
                                      </p:cBhvr>
                                      <p:tavLst>
                                        <p:tav tm="0">
                                          <p:val>
                                            <p:fltVal val="0"/>
                                          </p:val>
                                        </p:tav>
                                        <p:tav tm="100000">
                                          <p:val>
                                            <p:strVal val="#ppt_w"/>
                                          </p:val>
                                        </p:tav>
                                      </p:tavLst>
                                    </p:anim>
                                    <p:anim calcmode="lin" valueType="num">
                                      <p:cBhvr>
                                        <p:cTn id="190" dur="500" fill="hold"/>
                                        <p:tgtEl>
                                          <p:spTgt spid="65">
                                            <p:bg/>
                                          </p:spTgt>
                                        </p:tgtEl>
                                        <p:attrNameLst>
                                          <p:attrName>ppt_h</p:attrName>
                                        </p:attrNameLst>
                                      </p:cBhvr>
                                      <p:tavLst>
                                        <p:tav tm="0">
                                          <p:val>
                                            <p:fltVal val="0"/>
                                          </p:val>
                                        </p:tav>
                                        <p:tav tm="100000">
                                          <p:val>
                                            <p:strVal val="#ppt_h"/>
                                          </p:val>
                                        </p:tav>
                                      </p:tavLst>
                                    </p:anim>
                                    <p:animEffect transition="in" filter="fade">
                                      <p:cBhvr>
                                        <p:cTn id="191" dur="500"/>
                                        <p:tgtEl>
                                          <p:spTgt spid="65">
                                            <p:bg/>
                                          </p:spTgt>
                                        </p:tgtEl>
                                      </p:cBhvr>
                                    </p:animEffect>
                                  </p:childTnLst>
                                </p:cTn>
                              </p:par>
                            </p:childTnLst>
                          </p:cTn>
                        </p:par>
                      </p:childTnLst>
                    </p:cTn>
                  </p:par>
                  <p:par>
                    <p:cTn id="192" fill="hold">
                      <p:stCondLst>
                        <p:cond delay="indefinite"/>
                      </p:stCondLst>
                      <p:childTnLst>
                        <p:par>
                          <p:cTn id="193" fill="hold">
                            <p:stCondLst>
                              <p:cond delay="0"/>
                            </p:stCondLst>
                            <p:childTnLst>
                              <p:par>
                                <p:cTn id="194" presetID="53" presetClass="entr" presetSubtype="16" fill="hold" grpId="0" nodeType="clickEffect">
                                  <p:stCondLst>
                                    <p:cond delay="0"/>
                                  </p:stCondLst>
                                  <p:childTnLst>
                                    <p:set>
                                      <p:cBhvr>
                                        <p:cTn id="195" dur="1" fill="hold">
                                          <p:stCondLst>
                                            <p:cond delay="0"/>
                                          </p:stCondLst>
                                        </p:cTn>
                                        <p:tgtEl>
                                          <p:spTgt spid="65">
                                            <p:txEl>
                                              <p:pRg st="0" end="0"/>
                                            </p:txEl>
                                          </p:spTgt>
                                        </p:tgtEl>
                                        <p:attrNameLst>
                                          <p:attrName>style.visibility</p:attrName>
                                        </p:attrNameLst>
                                      </p:cBhvr>
                                      <p:to>
                                        <p:strVal val="visible"/>
                                      </p:to>
                                    </p:set>
                                    <p:anim calcmode="lin" valueType="num">
                                      <p:cBhvr>
                                        <p:cTn id="196" dur="500" fill="hold"/>
                                        <p:tgtEl>
                                          <p:spTgt spid="65">
                                            <p:txEl>
                                              <p:pRg st="0" end="0"/>
                                            </p:txEl>
                                          </p:spTgt>
                                        </p:tgtEl>
                                        <p:attrNameLst>
                                          <p:attrName>ppt_w</p:attrName>
                                        </p:attrNameLst>
                                      </p:cBhvr>
                                      <p:tavLst>
                                        <p:tav tm="0">
                                          <p:val>
                                            <p:fltVal val="0"/>
                                          </p:val>
                                        </p:tav>
                                        <p:tav tm="100000">
                                          <p:val>
                                            <p:strVal val="#ppt_w"/>
                                          </p:val>
                                        </p:tav>
                                      </p:tavLst>
                                    </p:anim>
                                    <p:anim calcmode="lin" valueType="num">
                                      <p:cBhvr>
                                        <p:cTn id="197" dur="500" fill="hold"/>
                                        <p:tgtEl>
                                          <p:spTgt spid="65">
                                            <p:txEl>
                                              <p:pRg st="0" end="0"/>
                                            </p:txEl>
                                          </p:spTgt>
                                        </p:tgtEl>
                                        <p:attrNameLst>
                                          <p:attrName>ppt_h</p:attrName>
                                        </p:attrNameLst>
                                      </p:cBhvr>
                                      <p:tavLst>
                                        <p:tav tm="0">
                                          <p:val>
                                            <p:fltVal val="0"/>
                                          </p:val>
                                        </p:tav>
                                        <p:tav tm="100000">
                                          <p:val>
                                            <p:strVal val="#ppt_h"/>
                                          </p:val>
                                        </p:tav>
                                      </p:tavLst>
                                    </p:anim>
                                    <p:animEffect transition="in" filter="fade">
                                      <p:cBhvr>
                                        <p:cTn id="198" dur="500"/>
                                        <p:tgtEl>
                                          <p:spTgt spid="65">
                                            <p:txEl>
                                              <p:pRg st="0" end="0"/>
                                            </p:txEl>
                                          </p:spTgt>
                                        </p:tgtEl>
                                      </p:cBhvr>
                                    </p:animEffect>
                                  </p:childTnLst>
                                </p:cTn>
                              </p:par>
                              <p:par>
                                <p:cTn id="199" presetID="53" presetClass="entr" presetSubtype="16" fill="hold" grpId="0" nodeType="withEffect">
                                  <p:stCondLst>
                                    <p:cond delay="0"/>
                                  </p:stCondLst>
                                  <p:childTnLst>
                                    <p:set>
                                      <p:cBhvr>
                                        <p:cTn id="200" dur="1" fill="hold">
                                          <p:stCondLst>
                                            <p:cond delay="0"/>
                                          </p:stCondLst>
                                        </p:cTn>
                                        <p:tgtEl>
                                          <p:spTgt spid="66">
                                            <p:txEl>
                                              <p:pRg st="0" end="0"/>
                                            </p:txEl>
                                          </p:spTgt>
                                        </p:tgtEl>
                                        <p:attrNameLst>
                                          <p:attrName>style.visibility</p:attrName>
                                        </p:attrNameLst>
                                      </p:cBhvr>
                                      <p:to>
                                        <p:strVal val="visible"/>
                                      </p:to>
                                    </p:set>
                                    <p:anim calcmode="lin" valueType="num">
                                      <p:cBhvr>
                                        <p:cTn id="201" dur="5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202" dur="5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203" dur="500"/>
                                        <p:tgtEl>
                                          <p:spTgt spid="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171" grpId="0" animBg="1"/>
      <p:bldP spid="2" grpId="0"/>
      <p:bldP spid="8" grpId="0" build="p"/>
      <p:bldP spid="7" grpId="0" animBg="1"/>
      <p:bldP spid="161" grpId="0" animBg="1"/>
      <p:bldP spid="162" grpId="0" animBg="1"/>
      <p:bldP spid="163" grpId="0" animBg="1"/>
      <p:bldP spid="168" grpId="0" animBg="1"/>
      <p:bldP spid="169" grpId="0" animBg="1"/>
      <p:bldP spid="9" grpId="0" build="p" animBg="1">
        <p:tmplLst>
          <p:tmpl>
            <p:tnLst>
              <p:par>
                <p:cTn presetID="53" presetClass="entr" presetSubtype="16"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P spid="11" grpId="0" build="p"/>
      <p:bldP spid="53" grpId="0" uiExpand="1" build="p" animBg="1">
        <p:tmplLst>
          <p:tmpl>
            <p:tnLst>
              <p:par>
                <p:cTn presetID="53" presetClass="entr" presetSubtype="16" fill="hold" nodeType="with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p:cTn dur="500" fill="hold"/>
                        <p:tgtEl>
                          <p:spTgt spid="53"/>
                        </p:tgtEl>
                        <p:attrNameLst>
                          <p:attrName>ppt_w</p:attrName>
                        </p:attrNameLst>
                      </p:cBhvr>
                      <p:tavLst>
                        <p:tav tm="0">
                          <p:val>
                            <p:fltVal val="0"/>
                          </p:val>
                        </p:tav>
                        <p:tav tm="100000">
                          <p:val>
                            <p:strVal val="#ppt_w"/>
                          </p:val>
                        </p:tav>
                      </p:tavLst>
                    </p:anim>
                    <p:anim calcmode="lin" valueType="num">
                      <p:cBhvr>
                        <p:cTn dur="500" fill="hold"/>
                        <p:tgtEl>
                          <p:spTgt spid="53"/>
                        </p:tgtEl>
                        <p:attrNameLst>
                          <p:attrName>ppt_h</p:attrName>
                        </p:attrNameLst>
                      </p:cBhvr>
                      <p:tavLst>
                        <p:tav tm="0">
                          <p:val>
                            <p:fltVal val="0"/>
                          </p:val>
                        </p:tav>
                        <p:tav tm="100000">
                          <p:val>
                            <p:strVal val="#ppt_h"/>
                          </p:val>
                        </p:tav>
                      </p:tavLst>
                    </p:anim>
                    <p:animEffect transition="in" filter="fade">
                      <p:cBhvr>
                        <p:cTn dur="500"/>
                        <p:tgtEl>
                          <p:spTgt spid="53"/>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p:cTn dur="500" fill="hold"/>
                        <p:tgtEl>
                          <p:spTgt spid="53"/>
                        </p:tgtEl>
                        <p:attrNameLst>
                          <p:attrName>ppt_w</p:attrName>
                        </p:attrNameLst>
                      </p:cBhvr>
                      <p:tavLst>
                        <p:tav tm="0">
                          <p:val>
                            <p:fltVal val="0"/>
                          </p:val>
                        </p:tav>
                        <p:tav tm="100000">
                          <p:val>
                            <p:strVal val="#ppt_w"/>
                          </p:val>
                        </p:tav>
                      </p:tavLst>
                    </p:anim>
                    <p:anim calcmode="lin" valueType="num">
                      <p:cBhvr>
                        <p:cTn dur="500" fill="hold"/>
                        <p:tgtEl>
                          <p:spTgt spid="53"/>
                        </p:tgtEl>
                        <p:attrNameLst>
                          <p:attrName>ppt_h</p:attrName>
                        </p:attrNameLst>
                      </p:cBhvr>
                      <p:tavLst>
                        <p:tav tm="0">
                          <p:val>
                            <p:fltVal val="0"/>
                          </p:val>
                        </p:tav>
                        <p:tav tm="100000">
                          <p:val>
                            <p:strVal val="#ppt_h"/>
                          </p:val>
                        </p:tav>
                      </p:tavLst>
                    </p:anim>
                    <p:animEffect transition="in" filter="fade">
                      <p:cBhvr>
                        <p:cTn dur="500"/>
                        <p:tgtEl>
                          <p:spTgt spid="53"/>
                        </p:tgtEl>
                      </p:cBhvr>
                    </p:animEffect>
                  </p:childTnLst>
                </p:cTn>
              </p:par>
            </p:tnLst>
          </p:tmpl>
        </p:tmplLst>
      </p:bldP>
      <p:bldP spid="54" grpId="0" build="p"/>
      <p:bldP spid="55" grpId="0" build="p" animBg="1">
        <p:tmplLst>
          <p:tmpl>
            <p:tnLst>
              <p:par>
                <p:cTn presetID="53" presetClass="entr" presetSubtype="16"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bldP spid="57" grpId="0" build="p" animBg="1">
        <p:tmplLst>
          <p:tmpl>
            <p:tnLst>
              <p:par>
                <p:cTn presetID="53" presetClass="entr" presetSubtype="16" fill="hold" nodeType="with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bldP spid="59" grpId="0" build="p" animBg="1">
        <p:tmplLst>
          <p:tmpl>
            <p:tnLst>
              <p:par>
                <p:cTn presetID="53" presetClass="entr" presetSubtype="16" fill="hold" nodeType="with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P spid="60" grpId="0" build="p"/>
      <p:bldP spid="61" grpId="0" build="p" animBg="1">
        <p:tmplLst>
          <p:tmpl>
            <p:tnLst>
              <p:par>
                <p:cTn presetID="53" presetClass="entr" presetSubtype="16" fill="hold" nodeType="with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Effect transition="in" filter="fade">
                      <p:cBhvr>
                        <p:cTn dur="500"/>
                        <p:tgtEl>
                          <p:spTgt spid="61"/>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Effect transition="in" filter="fade">
                      <p:cBhvr>
                        <p:cTn dur="500"/>
                        <p:tgtEl>
                          <p:spTgt spid="61"/>
                        </p:tgtEl>
                      </p:cBhvr>
                    </p:animEffect>
                  </p:childTnLst>
                </p:cTn>
              </p:par>
            </p:tnLst>
          </p:tmpl>
        </p:tmplLst>
      </p:bldP>
      <p:bldP spid="62" grpId="0" build="p"/>
      <p:bldP spid="63" grpId="0" build="p" animBg="1">
        <p:tmplLst>
          <p:tmpl>
            <p:tnLst>
              <p:par>
                <p:cTn presetID="53" presetClass="entr" presetSubtype="16" fill="hold" nodeType="with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4" grpId="0" build="p"/>
      <p:bldP spid="65" grpId="0" build="p" animBg="1">
        <p:tmplLst>
          <p:tmpl>
            <p:tnLst>
              <p:par>
                <p:cTn presetID="53" presetClass="entr" presetSubtype="16" fill="hold" nodeType="withEffect">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p:cTn dur="500" fill="hold"/>
                        <p:tgtEl>
                          <p:spTgt spid="65"/>
                        </p:tgtEl>
                        <p:attrNameLst>
                          <p:attrName>ppt_w</p:attrName>
                        </p:attrNameLst>
                      </p:cBhvr>
                      <p:tavLst>
                        <p:tav tm="0">
                          <p:val>
                            <p:fltVal val="0"/>
                          </p:val>
                        </p:tav>
                        <p:tav tm="100000">
                          <p:val>
                            <p:strVal val="#ppt_w"/>
                          </p:val>
                        </p:tav>
                      </p:tavLst>
                    </p:anim>
                    <p:anim calcmode="lin" valueType="num">
                      <p:cBhvr>
                        <p:cTn dur="500" fill="hold"/>
                        <p:tgtEl>
                          <p:spTgt spid="65"/>
                        </p:tgtEl>
                        <p:attrNameLst>
                          <p:attrName>ppt_h</p:attrName>
                        </p:attrNameLst>
                      </p:cBhvr>
                      <p:tavLst>
                        <p:tav tm="0">
                          <p:val>
                            <p:fltVal val="0"/>
                          </p:val>
                        </p:tav>
                        <p:tav tm="100000">
                          <p:val>
                            <p:strVal val="#ppt_h"/>
                          </p:val>
                        </p:tav>
                      </p:tavLst>
                    </p:anim>
                    <p:animEffect transition="in" filter="fade">
                      <p:cBhvr>
                        <p:cTn dur="500"/>
                        <p:tgtEl>
                          <p:spTgt spid="65"/>
                        </p:tgtEl>
                      </p:cBhvr>
                    </p:animEffect>
                  </p:childTnLst>
                </p:cTn>
              </p:par>
            </p:tnLst>
          </p:tmpl>
          <p:tmpl lvl="1">
            <p:tnLst>
              <p:par>
                <p:cTn presetID="53" presetClass="entr" presetSubtype="16" fill="hold" nodeType="clickEffect">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p:cTn dur="500" fill="hold"/>
                        <p:tgtEl>
                          <p:spTgt spid="65"/>
                        </p:tgtEl>
                        <p:attrNameLst>
                          <p:attrName>ppt_w</p:attrName>
                        </p:attrNameLst>
                      </p:cBhvr>
                      <p:tavLst>
                        <p:tav tm="0">
                          <p:val>
                            <p:fltVal val="0"/>
                          </p:val>
                        </p:tav>
                        <p:tav tm="100000">
                          <p:val>
                            <p:strVal val="#ppt_w"/>
                          </p:val>
                        </p:tav>
                      </p:tavLst>
                    </p:anim>
                    <p:anim calcmode="lin" valueType="num">
                      <p:cBhvr>
                        <p:cTn dur="500" fill="hold"/>
                        <p:tgtEl>
                          <p:spTgt spid="65"/>
                        </p:tgtEl>
                        <p:attrNameLst>
                          <p:attrName>ppt_h</p:attrName>
                        </p:attrNameLst>
                      </p:cBhvr>
                      <p:tavLst>
                        <p:tav tm="0">
                          <p:val>
                            <p:fltVal val="0"/>
                          </p:val>
                        </p:tav>
                        <p:tav tm="100000">
                          <p:val>
                            <p:strVal val="#ppt_h"/>
                          </p:val>
                        </p:tav>
                      </p:tavLst>
                    </p:anim>
                    <p:animEffect transition="in" filter="fade">
                      <p:cBhvr>
                        <p:cTn dur="500"/>
                        <p:tgtEl>
                          <p:spTgt spid="65"/>
                        </p:tgtEl>
                      </p:cBhvr>
                    </p:animEffect>
                  </p:childTnLst>
                </p:cTn>
              </p:par>
            </p:tnLst>
          </p:tmpl>
        </p:tmplLst>
      </p:bldP>
      <p:bldP spid="66" grpId="0" build="p"/>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Circle Team inf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858849" y="2167131"/>
            <a:ext cx="1897380" cy="1897380"/>
          </a:xfrm>
          <a:prstGeom prst="flowChartConnector">
            <a:avLst/>
          </a:prstGeom>
          <a:noFill/>
          <a:ln w="76200">
            <a:solidFill>
              <a:schemeClr val="accent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2" name="Picture Placeholder 10"/>
          <p:cNvSpPr>
            <a:spLocks noGrp="1"/>
          </p:cNvSpPr>
          <p:nvPr>
            <p:ph type="pic" sz="quarter" idx="15"/>
          </p:nvPr>
        </p:nvSpPr>
        <p:spPr>
          <a:xfrm>
            <a:off x="3751057" y="2167131"/>
            <a:ext cx="1897380" cy="1897380"/>
          </a:xfrm>
          <a:prstGeom prst="flowChartConnector">
            <a:avLst/>
          </a:prstGeom>
          <a:noFill/>
          <a:ln w="76200">
            <a:solidFill>
              <a:schemeClr val="accent2"/>
            </a:solidFill>
          </a:ln>
        </p:spPr>
        <p:txBody>
          <a:bodyPr/>
          <a:lstStyle/>
          <a:p>
            <a:r>
              <a:rPr lang="es-ES"/>
              <a:t>Haga clic en el icono para agregar una imagen</a:t>
            </a:r>
            <a:endParaRPr lang="en-US" dirty="0"/>
          </a:p>
        </p:txBody>
      </p:sp>
      <p:sp>
        <p:nvSpPr>
          <p:cNvPr id="13" name="Picture Placeholder 10"/>
          <p:cNvSpPr>
            <a:spLocks noGrp="1"/>
          </p:cNvSpPr>
          <p:nvPr>
            <p:ph type="pic" sz="quarter" idx="16"/>
          </p:nvPr>
        </p:nvSpPr>
        <p:spPr>
          <a:xfrm>
            <a:off x="6646810" y="2167131"/>
            <a:ext cx="1897380" cy="1897380"/>
          </a:xfrm>
          <a:prstGeom prst="flowChartConnector">
            <a:avLst/>
          </a:prstGeom>
          <a:noFill/>
          <a:ln w="76200">
            <a:solidFill>
              <a:schemeClr val="accent3"/>
            </a:solidFill>
          </a:ln>
        </p:spPr>
        <p:txBody>
          <a:bodyPr/>
          <a:lstStyle/>
          <a:p>
            <a:r>
              <a:rPr lang="es-ES"/>
              <a:t>Haga clic en el icono para agregar una imagen</a:t>
            </a:r>
            <a:endParaRPr lang="en-US" dirty="0"/>
          </a:p>
        </p:txBody>
      </p:sp>
      <p:sp>
        <p:nvSpPr>
          <p:cNvPr id="14" name="Picture Placeholder 10"/>
          <p:cNvSpPr>
            <a:spLocks noGrp="1"/>
          </p:cNvSpPr>
          <p:nvPr>
            <p:ph type="pic" sz="quarter" idx="17"/>
          </p:nvPr>
        </p:nvSpPr>
        <p:spPr>
          <a:xfrm>
            <a:off x="9542563" y="2167131"/>
            <a:ext cx="1897380" cy="1897380"/>
          </a:xfrm>
          <a:prstGeom prst="flowChartConnector">
            <a:avLst/>
          </a:prstGeom>
          <a:noFill/>
          <a:ln w="76200">
            <a:solidFill>
              <a:schemeClr val="accent4"/>
            </a:solidFill>
          </a:ln>
        </p:spPr>
        <p:txBody>
          <a:bodyPr/>
          <a:lstStyle/>
          <a:p>
            <a:r>
              <a:rPr lang="es-ES"/>
              <a:t>Haga clic en el icono para agregar una imagen</a:t>
            </a:r>
            <a:endParaRPr lang="en-US" dirty="0"/>
          </a:p>
        </p:txBody>
      </p:sp>
      <p:grpSp>
        <p:nvGrpSpPr>
          <p:cNvPr id="33" name="Group 32"/>
          <p:cNvGrpSpPr/>
          <p:nvPr/>
        </p:nvGrpSpPr>
        <p:grpSpPr>
          <a:xfrm>
            <a:off x="1424047" y="5039076"/>
            <a:ext cx="766987" cy="341519"/>
            <a:chOff x="1353940" y="4841780"/>
            <a:chExt cx="1030216" cy="458729"/>
          </a:xfrm>
          <a:solidFill>
            <a:schemeClr val="tx2">
              <a:lumMod val="20000"/>
              <a:lumOff val="80000"/>
            </a:schemeClr>
          </a:solidFill>
        </p:grpSpPr>
        <p:grpSp>
          <p:nvGrpSpPr>
            <p:cNvPr id="35" name="Group 4"/>
            <p:cNvGrpSpPr>
              <a:grpSpLocks noChangeAspect="1"/>
            </p:cNvGrpSpPr>
            <p:nvPr/>
          </p:nvGrpSpPr>
          <p:grpSpPr bwMode="auto">
            <a:xfrm>
              <a:off x="1353940" y="4841780"/>
              <a:ext cx="444380" cy="444380"/>
              <a:chOff x="1774" y="431"/>
              <a:chExt cx="3276" cy="3276"/>
            </a:xfrm>
            <a:grpFill/>
          </p:grpSpPr>
          <p:sp>
            <p:nvSpPr>
              <p:cNvPr id="42"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3"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4"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5"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6"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36" name="Group 14"/>
            <p:cNvGrpSpPr>
              <a:grpSpLocks noChangeAspect="1"/>
            </p:cNvGrpSpPr>
            <p:nvPr/>
          </p:nvGrpSpPr>
          <p:grpSpPr bwMode="auto">
            <a:xfrm>
              <a:off x="1936100" y="4852453"/>
              <a:ext cx="448056" cy="448056"/>
              <a:chOff x="1649" y="809"/>
              <a:chExt cx="3276" cy="3276"/>
            </a:xfrm>
            <a:grpFill/>
          </p:grpSpPr>
          <p:sp>
            <p:nvSpPr>
              <p:cNvPr id="37"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38"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39"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0"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41"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7" name="Text Placeholder 6"/>
          <p:cNvSpPr>
            <a:spLocks noGrp="1"/>
          </p:cNvSpPr>
          <p:nvPr>
            <p:ph type="body" sz="quarter" idx="18" hasCustomPrompt="1"/>
          </p:nvPr>
        </p:nvSpPr>
        <p:spPr>
          <a:xfrm>
            <a:off x="858612" y="4199810"/>
            <a:ext cx="1897857" cy="387282"/>
          </a:xfrm>
        </p:spPr>
        <p:txBody>
          <a:bodyPr>
            <a:normAutofit/>
          </a:bodyPr>
          <a:lstStyle>
            <a:lvl1pPr algn="ctr">
              <a:defRPr sz="1600" b="1">
                <a:solidFill>
                  <a:schemeClr val="tx2"/>
                </a:solidFill>
              </a:defRPr>
            </a:lvl1pPr>
          </a:lstStyle>
          <a:p>
            <a:pPr lvl="0"/>
            <a:r>
              <a:rPr lang="en-US" dirty="0"/>
              <a:t>Write Name</a:t>
            </a:r>
          </a:p>
        </p:txBody>
      </p:sp>
      <p:sp>
        <p:nvSpPr>
          <p:cNvPr id="10" name="Text Placeholder 9"/>
          <p:cNvSpPr>
            <a:spLocks noGrp="1"/>
          </p:cNvSpPr>
          <p:nvPr>
            <p:ph type="body" sz="quarter" idx="19" hasCustomPrompt="1"/>
          </p:nvPr>
        </p:nvSpPr>
        <p:spPr>
          <a:xfrm>
            <a:off x="858611" y="4678548"/>
            <a:ext cx="1897856" cy="289710"/>
          </a:xfrm>
        </p:spPr>
        <p:txBody>
          <a:bodyPr/>
          <a:lstStyle>
            <a:lvl1pPr algn="ctr">
              <a:defRPr i="1"/>
            </a:lvl1pPr>
          </a:lstStyle>
          <a:p>
            <a:pPr lvl="0"/>
            <a:r>
              <a:rPr lang="en-US" dirty="0"/>
              <a:t>Staff designation</a:t>
            </a:r>
          </a:p>
        </p:txBody>
      </p:sp>
      <p:grpSp>
        <p:nvGrpSpPr>
          <p:cNvPr id="47" name="Group 46"/>
          <p:cNvGrpSpPr/>
          <p:nvPr/>
        </p:nvGrpSpPr>
        <p:grpSpPr>
          <a:xfrm>
            <a:off x="4316255" y="5039076"/>
            <a:ext cx="766987" cy="341519"/>
            <a:chOff x="1353940" y="4841780"/>
            <a:chExt cx="1030216" cy="458729"/>
          </a:xfrm>
          <a:solidFill>
            <a:schemeClr val="tx2">
              <a:lumMod val="20000"/>
              <a:lumOff val="80000"/>
            </a:schemeClr>
          </a:solidFill>
        </p:grpSpPr>
        <p:grpSp>
          <p:nvGrpSpPr>
            <p:cNvPr id="48" name="Group 4"/>
            <p:cNvGrpSpPr>
              <a:grpSpLocks noChangeAspect="1"/>
            </p:cNvGrpSpPr>
            <p:nvPr/>
          </p:nvGrpSpPr>
          <p:grpSpPr bwMode="auto">
            <a:xfrm>
              <a:off x="1353940" y="4841780"/>
              <a:ext cx="444380" cy="444380"/>
              <a:chOff x="1774" y="431"/>
              <a:chExt cx="3276" cy="3276"/>
            </a:xfrm>
            <a:grpFill/>
          </p:grpSpPr>
          <p:sp>
            <p:nvSpPr>
              <p:cNvPr id="55"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6"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7"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8"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9"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49" name="Group 14"/>
            <p:cNvGrpSpPr>
              <a:grpSpLocks noChangeAspect="1"/>
            </p:cNvGrpSpPr>
            <p:nvPr/>
          </p:nvGrpSpPr>
          <p:grpSpPr bwMode="auto">
            <a:xfrm>
              <a:off x="1936100" y="4852453"/>
              <a:ext cx="448056" cy="448056"/>
              <a:chOff x="1649" y="809"/>
              <a:chExt cx="3276" cy="3276"/>
            </a:xfrm>
            <a:grpFill/>
          </p:grpSpPr>
          <p:sp>
            <p:nvSpPr>
              <p:cNvPr id="50"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1"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2"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3"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54"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60" name="Text Placeholder 6"/>
          <p:cNvSpPr>
            <a:spLocks noGrp="1"/>
          </p:cNvSpPr>
          <p:nvPr>
            <p:ph type="body" sz="quarter" idx="20" hasCustomPrompt="1"/>
          </p:nvPr>
        </p:nvSpPr>
        <p:spPr>
          <a:xfrm>
            <a:off x="3750820" y="4199810"/>
            <a:ext cx="1897857" cy="387282"/>
          </a:xfrm>
        </p:spPr>
        <p:txBody>
          <a:bodyPr>
            <a:normAutofit/>
          </a:bodyPr>
          <a:lstStyle>
            <a:lvl1pPr algn="ctr">
              <a:defRPr sz="1600" b="1">
                <a:solidFill>
                  <a:schemeClr val="tx2"/>
                </a:solidFill>
              </a:defRPr>
            </a:lvl1pPr>
          </a:lstStyle>
          <a:p>
            <a:pPr lvl="0"/>
            <a:r>
              <a:rPr lang="en-US" dirty="0"/>
              <a:t>Write Name</a:t>
            </a:r>
          </a:p>
        </p:txBody>
      </p:sp>
      <p:sp>
        <p:nvSpPr>
          <p:cNvPr id="61" name="Text Placeholder 9"/>
          <p:cNvSpPr>
            <a:spLocks noGrp="1"/>
          </p:cNvSpPr>
          <p:nvPr>
            <p:ph type="body" sz="quarter" idx="21" hasCustomPrompt="1"/>
          </p:nvPr>
        </p:nvSpPr>
        <p:spPr>
          <a:xfrm>
            <a:off x="3750819" y="4678548"/>
            <a:ext cx="1897856" cy="289710"/>
          </a:xfrm>
        </p:spPr>
        <p:txBody>
          <a:bodyPr/>
          <a:lstStyle>
            <a:lvl1pPr algn="ctr">
              <a:defRPr i="1"/>
            </a:lvl1pPr>
          </a:lstStyle>
          <a:p>
            <a:pPr lvl="0"/>
            <a:r>
              <a:rPr lang="en-US" dirty="0"/>
              <a:t>Staff designation</a:t>
            </a:r>
          </a:p>
        </p:txBody>
      </p:sp>
      <p:grpSp>
        <p:nvGrpSpPr>
          <p:cNvPr id="62" name="Group 61"/>
          <p:cNvGrpSpPr/>
          <p:nvPr/>
        </p:nvGrpSpPr>
        <p:grpSpPr>
          <a:xfrm>
            <a:off x="7212008" y="5039076"/>
            <a:ext cx="766987" cy="341519"/>
            <a:chOff x="1353940" y="4841780"/>
            <a:chExt cx="1030216" cy="458729"/>
          </a:xfrm>
          <a:solidFill>
            <a:schemeClr val="tx2">
              <a:lumMod val="20000"/>
              <a:lumOff val="80000"/>
            </a:schemeClr>
          </a:solidFill>
        </p:grpSpPr>
        <p:grpSp>
          <p:nvGrpSpPr>
            <p:cNvPr id="63" name="Group 4"/>
            <p:cNvGrpSpPr>
              <a:grpSpLocks noChangeAspect="1"/>
            </p:cNvGrpSpPr>
            <p:nvPr/>
          </p:nvGrpSpPr>
          <p:grpSpPr bwMode="auto">
            <a:xfrm>
              <a:off x="1353940" y="4841780"/>
              <a:ext cx="444380" cy="444380"/>
              <a:chOff x="1774" y="431"/>
              <a:chExt cx="3276" cy="3276"/>
            </a:xfrm>
            <a:grpFill/>
          </p:grpSpPr>
          <p:sp>
            <p:nvSpPr>
              <p:cNvPr id="70"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71"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72"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73"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74"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64" name="Group 14"/>
            <p:cNvGrpSpPr>
              <a:grpSpLocks noChangeAspect="1"/>
            </p:cNvGrpSpPr>
            <p:nvPr/>
          </p:nvGrpSpPr>
          <p:grpSpPr bwMode="auto">
            <a:xfrm>
              <a:off x="1936100" y="4852453"/>
              <a:ext cx="448056" cy="448056"/>
              <a:chOff x="1649" y="809"/>
              <a:chExt cx="3276" cy="3276"/>
            </a:xfrm>
            <a:grpFill/>
          </p:grpSpPr>
          <p:sp>
            <p:nvSpPr>
              <p:cNvPr id="65"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6"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7"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8"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69"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75" name="Text Placeholder 6"/>
          <p:cNvSpPr>
            <a:spLocks noGrp="1"/>
          </p:cNvSpPr>
          <p:nvPr>
            <p:ph type="body" sz="quarter" idx="22" hasCustomPrompt="1"/>
          </p:nvPr>
        </p:nvSpPr>
        <p:spPr>
          <a:xfrm>
            <a:off x="6646573" y="4199810"/>
            <a:ext cx="1897857" cy="387282"/>
          </a:xfrm>
        </p:spPr>
        <p:txBody>
          <a:bodyPr>
            <a:normAutofit/>
          </a:bodyPr>
          <a:lstStyle>
            <a:lvl1pPr algn="ctr">
              <a:defRPr sz="1600" b="1">
                <a:solidFill>
                  <a:schemeClr val="tx2"/>
                </a:solidFill>
              </a:defRPr>
            </a:lvl1pPr>
          </a:lstStyle>
          <a:p>
            <a:pPr lvl="0"/>
            <a:r>
              <a:rPr lang="en-US" dirty="0"/>
              <a:t>Write Name</a:t>
            </a:r>
          </a:p>
        </p:txBody>
      </p:sp>
      <p:sp>
        <p:nvSpPr>
          <p:cNvPr id="76" name="Text Placeholder 9"/>
          <p:cNvSpPr>
            <a:spLocks noGrp="1"/>
          </p:cNvSpPr>
          <p:nvPr>
            <p:ph type="body" sz="quarter" idx="23" hasCustomPrompt="1"/>
          </p:nvPr>
        </p:nvSpPr>
        <p:spPr>
          <a:xfrm>
            <a:off x="6646572" y="4678548"/>
            <a:ext cx="1897856" cy="289710"/>
          </a:xfrm>
        </p:spPr>
        <p:txBody>
          <a:bodyPr/>
          <a:lstStyle>
            <a:lvl1pPr algn="ctr">
              <a:defRPr i="1"/>
            </a:lvl1pPr>
          </a:lstStyle>
          <a:p>
            <a:pPr lvl="0"/>
            <a:r>
              <a:rPr lang="en-US" dirty="0"/>
              <a:t>Staff designation</a:t>
            </a:r>
          </a:p>
        </p:txBody>
      </p:sp>
      <p:grpSp>
        <p:nvGrpSpPr>
          <p:cNvPr id="77" name="Group 76"/>
          <p:cNvGrpSpPr/>
          <p:nvPr/>
        </p:nvGrpSpPr>
        <p:grpSpPr>
          <a:xfrm>
            <a:off x="10107761" y="5039076"/>
            <a:ext cx="766987" cy="341519"/>
            <a:chOff x="1353940" y="4841780"/>
            <a:chExt cx="1030216" cy="458729"/>
          </a:xfrm>
          <a:solidFill>
            <a:schemeClr val="tx2">
              <a:lumMod val="20000"/>
              <a:lumOff val="80000"/>
            </a:schemeClr>
          </a:solidFill>
        </p:grpSpPr>
        <p:grpSp>
          <p:nvGrpSpPr>
            <p:cNvPr id="78" name="Group 4"/>
            <p:cNvGrpSpPr>
              <a:grpSpLocks noChangeAspect="1"/>
            </p:cNvGrpSpPr>
            <p:nvPr/>
          </p:nvGrpSpPr>
          <p:grpSpPr bwMode="auto">
            <a:xfrm>
              <a:off x="1353940" y="4841780"/>
              <a:ext cx="444380" cy="444380"/>
              <a:chOff x="1774" y="431"/>
              <a:chExt cx="3276" cy="3276"/>
            </a:xfrm>
            <a:grpFill/>
          </p:grpSpPr>
          <p:sp>
            <p:nvSpPr>
              <p:cNvPr id="85" name="Freeform 5"/>
              <p:cNvSpPr>
                <a:spLocks noEditPoints="1"/>
              </p:cNvSpPr>
              <p:nvPr/>
            </p:nvSpPr>
            <p:spPr bwMode="auto">
              <a:xfrm>
                <a:off x="1774" y="431"/>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6" name="Line 8"/>
              <p:cNvSpPr>
                <a:spLocks noChangeShapeType="1"/>
              </p:cNvSpPr>
              <p:nvPr/>
            </p:nvSpPr>
            <p:spPr bwMode="auto">
              <a:xfrm>
                <a:off x="3412" y="3451"/>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7" name="Freeform 9"/>
              <p:cNvSpPr>
                <a:spLocks noEditPoints="1"/>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 name="T96" fmla="*/ 778 w 778"/>
                  <a:gd name="T97" fmla="*/ 568 h 1638"/>
                  <a:gd name="T98" fmla="*/ 778 w 778"/>
                  <a:gd name="T99"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close/>
                    <a:moveTo>
                      <a:pt x="778" y="568"/>
                    </a:moveTo>
                    <a:lnTo>
                      <a:pt x="778" y="5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8" name="Freeform 10"/>
              <p:cNvSpPr>
                <a:spLocks/>
              </p:cNvSpPr>
              <p:nvPr/>
            </p:nvSpPr>
            <p:spPr bwMode="auto">
              <a:xfrm>
                <a:off x="3024" y="1251"/>
                <a:ext cx="778" cy="1638"/>
              </a:xfrm>
              <a:custGeom>
                <a:avLst/>
                <a:gdLst>
                  <a:gd name="T0" fmla="*/ 778 w 778"/>
                  <a:gd name="T1" fmla="*/ 568 h 1638"/>
                  <a:gd name="T2" fmla="*/ 492 w 778"/>
                  <a:gd name="T3" fmla="*/ 568 h 1638"/>
                  <a:gd name="T4" fmla="*/ 492 w 778"/>
                  <a:gd name="T5" fmla="*/ 360 h 1638"/>
                  <a:gd name="T6" fmla="*/ 492 w 778"/>
                  <a:gd name="T7" fmla="*/ 360 h 1638"/>
                  <a:gd name="T8" fmla="*/ 492 w 778"/>
                  <a:gd name="T9" fmla="*/ 348 h 1638"/>
                  <a:gd name="T10" fmla="*/ 496 w 778"/>
                  <a:gd name="T11" fmla="*/ 338 h 1638"/>
                  <a:gd name="T12" fmla="*/ 498 w 778"/>
                  <a:gd name="T13" fmla="*/ 328 h 1638"/>
                  <a:gd name="T14" fmla="*/ 502 w 778"/>
                  <a:gd name="T15" fmla="*/ 320 h 1638"/>
                  <a:gd name="T16" fmla="*/ 508 w 778"/>
                  <a:gd name="T17" fmla="*/ 314 h 1638"/>
                  <a:gd name="T18" fmla="*/ 514 w 778"/>
                  <a:gd name="T19" fmla="*/ 306 h 1638"/>
                  <a:gd name="T20" fmla="*/ 530 w 778"/>
                  <a:gd name="T21" fmla="*/ 296 h 1638"/>
                  <a:gd name="T22" fmla="*/ 544 w 778"/>
                  <a:gd name="T23" fmla="*/ 290 h 1638"/>
                  <a:gd name="T24" fmla="*/ 560 w 778"/>
                  <a:gd name="T25" fmla="*/ 284 h 1638"/>
                  <a:gd name="T26" fmla="*/ 576 w 778"/>
                  <a:gd name="T27" fmla="*/ 282 h 1638"/>
                  <a:gd name="T28" fmla="*/ 588 w 778"/>
                  <a:gd name="T29" fmla="*/ 282 h 1638"/>
                  <a:gd name="T30" fmla="*/ 774 w 778"/>
                  <a:gd name="T31" fmla="*/ 282 h 1638"/>
                  <a:gd name="T32" fmla="*/ 774 w 778"/>
                  <a:gd name="T33" fmla="*/ 0 h 1638"/>
                  <a:gd name="T34" fmla="*/ 562 w 778"/>
                  <a:gd name="T35" fmla="*/ 0 h 1638"/>
                  <a:gd name="T36" fmla="*/ 562 w 778"/>
                  <a:gd name="T37" fmla="*/ 0 h 1638"/>
                  <a:gd name="T38" fmla="*/ 536 w 778"/>
                  <a:gd name="T39" fmla="*/ 0 h 1638"/>
                  <a:gd name="T40" fmla="*/ 510 w 778"/>
                  <a:gd name="T41" fmla="*/ 2 h 1638"/>
                  <a:gd name="T42" fmla="*/ 486 w 778"/>
                  <a:gd name="T43" fmla="*/ 4 h 1638"/>
                  <a:gd name="T44" fmla="*/ 464 w 778"/>
                  <a:gd name="T45" fmla="*/ 8 h 1638"/>
                  <a:gd name="T46" fmla="*/ 442 w 778"/>
                  <a:gd name="T47" fmla="*/ 14 h 1638"/>
                  <a:gd name="T48" fmla="*/ 422 w 778"/>
                  <a:gd name="T49" fmla="*/ 20 h 1638"/>
                  <a:gd name="T50" fmla="*/ 404 w 778"/>
                  <a:gd name="T51" fmla="*/ 26 h 1638"/>
                  <a:gd name="T52" fmla="*/ 386 w 778"/>
                  <a:gd name="T53" fmla="*/ 34 h 1638"/>
                  <a:gd name="T54" fmla="*/ 352 w 778"/>
                  <a:gd name="T55" fmla="*/ 52 h 1638"/>
                  <a:gd name="T56" fmla="*/ 324 w 778"/>
                  <a:gd name="T57" fmla="*/ 72 h 1638"/>
                  <a:gd name="T58" fmla="*/ 298 w 778"/>
                  <a:gd name="T59" fmla="*/ 96 h 1638"/>
                  <a:gd name="T60" fmla="*/ 278 w 778"/>
                  <a:gd name="T61" fmla="*/ 120 h 1638"/>
                  <a:gd name="T62" fmla="*/ 260 w 778"/>
                  <a:gd name="T63" fmla="*/ 148 h 1638"/>
                  <a:gd name="T64" fmla="*/ 244 w 778"/>
                  <a:gd name="T65" fmla="*/ 176 h 1638"/>
                  <a:gd name="T66" fmla="*/ 232 w 778"/>
                  <a:gd name="T67" fmla="*/ 204 h 1638"/>
                  <a:gd name="T68" fmla="*/ 224 w 778"/>
                  <a:gd name="T69" fmla="*/ 232 h 1638"/>
                  <a:gd name="T70" fmla="*/ 216 w 778"/>
                  <a:gd name="T71" fmla="*/ 262 h 1638"/>
                  <a:gd name="T72" fmla="*/ 212 w 778"/>
                  <a:gd name="T73" fmla="*/ 290 h 1638"/>
                  <a:gd name="T74" fmla="*/ 210 w 778"/>
                  <a:gd name="T75" fmla="*/ 316 h 1638"/>
                  <a:gd name="T76" fmla="*/ 208 w 778"/>
                  <a:gd name="T77" fmla="*/ 342 h 1638"/>
                  <a:gd name="T78" fmla="*/ 208 w 778"/>
                  <a:gd name="T79" fmla="*/ 568 h 1638"/>
                  <a:gd name="T80" fmla="*/ 0 w 778"/>
                  <a:gd name="T81" fmla="*/ 568 h 1638"/>
                  <a:gd name="T82" fmla="*/ 0 w 778"/>
                  <a:gd name="T83" fmla="*/ 856 h 1638"/>
                  <a:gd name="T84" fmla="*/ 208 w 778"/>
                  <a:gd name="T85" fmla="*/ 856 h 1638"/>
                  <a:gd name="T86" fmla="*/ 208 w 778"/>
                  <a:gd name="T87" fmla="*/ 1638 h 1638"/>
                  <a:gd name="T88" fmla="*/ 492 w 778"/>
                  <a:gd name="T89" fmla="*/ 1638 h 1638"/>
                  <a:gd name="T90" fmla="*/ 492 w 778"/>
                  <a:gd name="T91" fmla="*/ 856 h 1638"/>
                  <a:gd name="T92" fmla="*/ 734 w 778"/>
                  <a:gd name="T93" fmla="*/ 856 h 1638"/>
                  <a:gd name="T94" fmla="*/ 778 w 778"/>
                  <a:gd name="T95" fmla="*/ 568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1638">
                    <a:moveTo>
                      <a:pt x="778" y="568"/>
                    </a:moveTo>
                    <a:lnTo>
                      <a:pt x="492" y="568"/>
                    </a:lnTo>
                    <a:lnTo>
                      <a:pt x="492" y="360"/>
                    </a:lnTo>
                    <a:lnTo>
                      <a:pt x="492" y="360"/>
                    </a:lnTo>
                    <a:lnTo>
                      <a:pt x="492" y="348"/>
                    </a:lnTo>
                    <a:lnTo>
                      <a:pt x="496" y="338"/>
                    </a:lnTo>
                    <a:lnTo>
                      <a:pt x="498" y="328"/>
                    </a:lnTo>
                    <a:lnTo>
                      <a:pt x="502" y="320"/>
                    </a:lnTo>
                    <a:lnTo>
                      <a:pt x="508" y="314"/>
                    </a:lnTo>
                    <a:lnTo>
                      <a:pt x="514" y="306"/>
                    </a:lnTo>
                    <a:lnTo>
                      <a:pt x="530" y="296"/>
                    </a:lnTo>
                    <a:lnTo>
                      <a:pt x="544" y="290"/>
                    </a:lnTo>
                    <a:lnTo>
                      <a:pt x="560" y="284"/>
                    </a:lnTo>
                    <a:lnTo>
                      <a:pt x="576" y="282"/>
                    </a:lnTo>
                    <a:lnTo>
                      <a:pt x="588" y="282"/>
                    </a:lnTo>
                    <a:lnTo>
                      <a:pt x="774" y="282"/>
                    </a:lnTo>
                    <a:lnTo>
                      <a:pt x="774" y="0"/>
                    </a:lnTo>
                    <a:lnTo>
                      <a:pt x="562" y="0"/>
                    </a:lnTo>
                    <a:lnTo>
                      <a:pt x="562" y="0"/>
                    </a:lnTo>
                    <a:lnTo>
                      <a:pt x="536" y="0"/>
                    </a:lnTo>
                    <a:lnTo>
                      <a:pt x="510" y="2"/>
                    </a:lnTo>
                    <a:lnTo>
                      <a:pt x="486" y="4"/>
                    </a:lnTo>
                    <a:lnTo>
                      <a:pt x="464" y="8"/>
                    </a:lnTo>
                    <a:lnTo>
                      <a:pt x="442" y="14"/>
                    </a:lnTo>
                    <a:lnTo>
                      <a:pt x="422" y="20"/>
                    </a:lnTo>
                    <a:lnTo>
                      <a:pt x="404" y="26"/>
                    </a:lnTo>
                    <a:lnTo>
                      <a:pt x="386" y="34"/>
                    </a:lnTo>
                    <a:lnTo>
                      <a:pt x="352" y="52"/>
                    </a:lnTo>
                    <a:lnTo>
                      <a:pt x="324" y="72"/>
                    </a:lnTo>
                    <a:lnTo>
                      <a:pt x="298" y="96"/>
                    </a:lnTo>
                    <a:lnTo>
                      <a:pt x="278" y="120"/>
                    </a:lnTo>
                    <a:lnTo>
                      <a:pt x="260" y="148"/>
                    </a:lnTo>
                    <a:lnTo>
                      <a:pt x="244" y="176"/>
                    </a:lnTo>
                    <a:lnTo>
                      <a:pt x="232" y="204"/>
                    </a:lnTo>
                    <a:lnTo>
                      <a:pt x="224" y="232"/>
                    </a:lnTo>
                    <a:lnTo>
                      <a:pt x="216" y="262"/>
                    </a:lnTo>
                    <a:lnTo>
                      <a:pt x="212" y="290"/>
                    </a:lnTo>
                    <a:lnTo>
                      <a:pt x="210" y="316"/>
                    </a:lnTo>
                    <a:lnTo>
                      <a:pt x="208" y="342"/>
                    </a:lnTo>
                    <a:lnTo>
                      <a:pt x="208" y="568"/>
                    </a:lnTo>
                    <a:lnTo>
                      <a:pt x="0" y="568"/>
                    </a:lnTo>
                    <a:lnTo>
                      <a:pt x="0" y="856"/>
                    </a:lnTo>
                    <a:lnTo>
                      <a:pt x="208" y="856"/>
                    </a:lnTo>
                    <a:lnTo>
                      <a:pt x="208" y="1638"/>
                    </a:lnTo>
                    <a:lnTo>
                      <a:pt x="492" y="1638"/>
                    </a:lnTo>
                    <a:lnTo>
                      <a:pt x="492" y="856"/>
                    </a:lnTo>
                    <a:lnTo>
                      <a:pt x="734" y="856"/>
                    </a:lnTo>
                    <a:lnTo>
                      <a:pt x="778" y="5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9" name="Line 11"/>
              <p:cNvSpPr>
                <a:spLocks noChangeShapeType="1"/>
              </p:cNvSpPr>
              <p:nvPr/>
            </p:nvSpPr>
            <p:spPr bwMode="auto">
              <a:xfrm>
                <a:off x="3802" y="181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79" name="Group 14"/>
            <p:cNvGrpSpPr>
              <a:grpSpLocks noChangeAspect="1"/>
            </p:cNvGrpSpPr>
            <p:nvPr/>
          </p:nvGrpSpPr>
          <p:grpSpPr bwMode="auto">
            <a:xfrm>
              <a:off x="1936100" y="4852453"/>
              <a:ext cx="448056" cy="448056"/>
              <a:chOff x="1649" y="809"/>
              <a:chExt cx="3276" cy="3276"/>
            </a:xfrm>
            <a:grpFill/>
          </p:grpSpPr>
          <p:sp>
            <p:nvSpPr>
              <p:cNvPr id="80" name="Freeform 15"/>
              <p:cNvSpPr>
                <a:spLocks noEditPoints="1"/>
              </p:cNvSpPr>
              <p:nvPr/>
            </p:nvSpPr>
            <p:spPr bwMode="auto">
              <a:xfrm>
                <a:off x="1649" y="809"/>
                <a:ext cx="3276" cy="3276"/>
              </a:xfrm>
              <a:custGeom>
                <a:avLst/>
                <a:gdLst>
                  <a:gd name="T0" fmla="*/ 1388 w 3276"/>
                  <a:gd name="T1" fmla="*/ 18 h 3276"/>
                  <a:gd name="T2" fmla="*/ 1000 w 3276"/>
                  <a:gd name="T3" fmla="*/ 128 h 3276"/>
                  <a:gd name="T4" fmla="*/ 658 w 3276"/>
                  <a:gd name="T5" fmla="*/ 326 h 3276"/>
                  <a:gd name="T6" fmla="*/ 374 w 3276"/>
                  <a:gd name="T7" fmla="*/ 596 h 3276"/>
                  <a:gd name="T8" fmla="*/ 162 w 3276"/>
                  <a:gd name="T9" fmla="*/ 928 h 3276"/>
                  <a:gd name="T10" fmla="*/ 34 w 3276"/>
                  <a:gd name="T11" fmla="*/ 1308 h 3276"/>
                  <a:gd name="T12" fmla="*/ 0 w 3276"/>
                  <a:gd name="T13" fmla="*/ 1638 h 3276"/>
                  <a:gd name="T14" fmla="*/ 52 w 3276"/>
                  <a:gd name="T15" fmla="*/ 2048 h 3276"/>
                  <a:gd name="T16" fmla="*/ 198 w 3276"/>
                  <a:gd name="T17" fmla="*/ 2420 h 3276"/>
                  <a:gd name="T18" fmla="*/ 426 w 3276"/>
                  <a:gd name="T19" fmla="*/ 2740 h 3276"/>
                  <a:gd name="T20" fmla="*/ 722 w 3276"/>
                  <a:gd name="T21" fmla="*/ 2998 h 3276"/>
                  <a:gd name="T22" fmla="*/ 1076 w 3276"/>
                  <a:gd name="T23" fmla="*/ 3178 h 3276"/>
                  <a:gd name="T24" fmla="*/ 1470 w 3276"/>
                  <a:gd name="T25" fmla="*/ 3268 h 3276"/>
                  <a:gd name="T26" fmla="*/ 1806 w 3276"/>
                  <a:gd name="T27" fmla="*/ 3268 h 3276"/>
                  <a:gd name="T28" fmla="*/ 2202 w 3276"/>
                  <a:gd name="T29" fmla="*/ 3178 h 3276"/>
                  <a:gd name="T30" fmla="*/ 2554 w 3276"/>
                  <a:gd name="T31" fmla="*/ 2998 h 3276"/>
                  <a:gd name="T32" fmla="*/ 2852 w 3276"/>
                  <a:gd name="T33" fmla="*/ 2740 h 3276"/>
                  <a:gd name="T34" fmla="*/ 3080 w 3276"/>
                  <a:gd name="T35" fmla="*/ 2420 h 3276"/>
                  <a:gd name="T36" fmla="*/ 3226 w 3276"/>
                  <a:gd name="T37" fmla="*/ 2048 h 3276"/>
                  <a:gd name="T38" fmla="*/ 3276 w 3276"/>
                  <a:gd name="T39" fmla="*/ 1638 h 3276"/>
                  <a:gd name="T40" fmla="*/ 3244 w 3276"/>
                  <a:gd name="T41" fmla="*/ 1308 h 3276"/>
                  <a:gd name="T42" fmla="*/ 3116 w 3276"/>
                  <a:gd name="T43" fmla="*/ 928 h 3276"/>
                  <a:gd name="T44" fmla="*/ 2902 w 3276"/>
                  <a:gd name="T45" fmla="*/ 596 h 3276"/>
                  <a:gd name="T46" fmla="*/ 2618 w 3276"/>
                  <a:gd name="T47" fmla="*/ 326 h 3276"/>
                  <a:gd name="T48" fmla="*/ 2276 w 3276"/>
                  <a:gd name="T49" fmla="*/ 128 h 3276"/>
                  <a:gd name="T50" fmla="*/ 1888 w 3276"/>
                  <a:gd name="T51" fmla="*/ 18 h 3276"/>
                  <a:gd name="T52" fmla="*/ 1638 w 3276"/>
                  <a:gd name="T53" fmla="*/ 3020 h 3276"/>
                  <a:gd name="T54" fmla="*/ 1360 w 3276"/>
                  <a:gd name="T55" fmla="*/ 2992 h 3276"/>
                  <a:gd name="T56" fmla="*/ 1040 w 3276"/>
                  <a:gd name="T57" fmla="*/ 2884 h 3276"/>
                  <a:gd name="T58" fmla="*/ 760 w 3276"/>
                  <a:gd name="T59" fmla="*/ 2706 h 3276"/>
                  <a:gd name="T60" fmla="*/ 530 w 3276"/>
                  <a:gd name="T61" fmla="*/ 2466 h 3276"/>
                  <a:gd name="T62" fmla="*/ 364 w 3276"/>
                  <a:gd name="T63" fmla="*/ 2176 h 3276"/>
                  <a:gd name="T64" fmla="*/ 272 w 3276"/>
                  <a:gd name="T65" fmla="*/ 1848 h 3276"/>
                  <a:gd name="T66" fmla="*/ 258 w 3276"/>
                  <a:gd name="T67" fmla="*/ 1568 h 3276"/>
                  <a:gd name="T68" fmla="*/ 318 w 3276"/>
                  <a:gd name="T69" fmla="*/ 1228 h 3276"/>
                  <a:gd name="T70" fmla="*/ 456 w 3276"/>
                  <a:gd name="T71" fmla="*/ 922 h 3276"/>
                  <a:gd name="T72" fmla="*/ 660 w 3276"/>
                  <a:gd name="T73" fmla="*/ 660 h 3276"/>
                  <a:gd name="T74" fmla="*/ 922 w 3276"/>
                  <a:gd name="T75" fmla="*/ 456 h 3276"/>
                  <a:gd name="T76" fmla="*/ 1228 w 3276"/>
                  <a:gd name="T77" fmla="*/ 318 h 3276"/>
                  <a:gd name="T78" fmla="*/ 1568 w 3276"/>
                  <a:gd name="T79" fmla="*/ 258 h 3276"/>
                  <a:gd name="T80" fmla="*/ 1848 w 3276"/>
                  <a:gd name="T81" fmla="*/ 272 h 3276"/>
                  <a:gd name="T82" fmla="*/ 2176 w 3276"/>
                  <a:gd name="T83" fmla="*/ 364 h 3276"/>
                  <a:gd name="T84" fmla="*/ 2466 w 3276"/>
                  <a:gd name="T85" fmla="*/ 530 h 3276"/>
                  <a:gd name="T86" fmla="*/ 2706 w 3276"/>
                  <a:gd name="T87" fmla="*/ 760 h 3276"/>
                  <a:gd name="T88" fmla="*/ 2884 w 3276"/>
                  <a:gd name="T89" fmla="*/ 1040 h 3276"/>
                  <a:gd name="T90" fmla="*/ 2992 w 3276"/>
                  <a:gd name="T91" fmla="*/ 1360 h 3276"/>
                  <a:gd name="T92" fmla="*/ 3020 w 3276"/>
                  <a:gd name="T93" fmla="*/ 1638 h 3276"/>
                  <a:gd name="T94" fmla="*/ 2978 w 3276"/>
                  <a:gd name="T95" fmla="*/ 1984 h 3276"/>
                  <a:gd name="T96" fmla="*/ 2854 w 3276"/>
                  <a:gd name="T97" fmla="*/ 2298 h 3276"/>
                  <a:gd name="T98" fmla="*/ 2662 w 3276"/>
                  <a:gd name="T99" fmla="*/ 2568 h 3276"/>
                  <a:gd name="T100" fmla="*/ 2412 w 3276"/>
                  <a:gd name="T101" fmla="*/ 2784 h 3276"/>
                  <a:gd name="T102" fmla="*/ 2114 w 3276"/>
                  <a:gd name="T103" fmla="*/ 2936 h 3276"/>
                  <a:gd name="T104" fmla="*/ 1780 w 3276"/>
                  <a:gd name="T105" fmla="*/ 3014 h 3276"/>
                  <a:gd name="T106" fmla="*/ 1638 w 3276"/>
                  <a:gd name="T107" fmla="*/ 302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6" h="3276">
                    <a:moveTo>
                      <a:pt x="1638" y="0"/>
                    </a:moveTo>
                    <a:lnTo>
                      <a:pt x="1638" y="0"/>
                    </a:lnTo>
                    <a:lnTo>
                      <a:pt x="1554" y="2"/>
                    </a:lnTo>
                    <a:lnTo>
                      <a:pt x="1470" y="8"/>
                    </a:lnTo>
                    <a:lnTo>
                      <a:pt x="1388" y="18"/>
                    </a:lnTo>
                    <a:lnTo>
                      <a:pt x="1308" y="34"/>
                    </a:lnTo>
                    <a:lnTo>
                      <a:pt x="1228" y="52"/>
                    </a:lnTo>
                    <a:lnTo>
                      <a:pt x="1152" y="74"/>
                    </a:lnTo>
                    <a:lnTo>
                      <a:pt x="1076" y="100"/>
                    </a:lnTo>
                    <a:lnTo>
                      <a:pt x="1000" y="128"/>
                    </a:lnTo>
                    <a:lnTo>
                      <a:pt x="928" y="162"/>
                    </a:lnTo>
                    <a:lnTo>
                      <a:pt x="858" y="198"/>
                    </a:lnTo>
                    <a:lnTo>
                      <a:pt x="788" y="238"/>
                    </a:lnTo>
                    <a:lnTo>
                      <a:pt x="722" y="280"/>
                    </a:lnTo>
                    <a:lnTo>
                      <a:pt x="658" y="326"/>
                    </a:lnTo>
                    <a:lnTo>
                      <a:pt x="596" y="374"/>
                    </a:lnTo>
                    <a:lnTo>
                      <a:pt x="536" y="426"/>
                    </a:lnTo>
                    <a:lnTo>
                      <a:pt x="480" y="480"/>
                    </a:lnTo>
                    <a:lnTo>
                      <a:pt x="426" y="536"/>
                    </a:lnTo>
                    <a:lnTo>
                      <a:pt x="374" y="596"/>
                    </a:lnTo>
                    <a:lnTo>
                      <a:pt x="326" y="658"/>
                    </a:lnTo>
                    <a:lnTo>
                      <a:pt x="280" y="722"/>
                    </a:lnTo>
                    <a:lnTo>
                      <a:pt x="238" y="788"/>
                    </a:lnTo>
                    <a:lnTo>
                      <a:pt x="198" y="858"/>
                    </a:lnTo>
                    <a:lnTo>
                      <a:pt x="162" y="928"/>
                    </a:lnTo>
                    <a:lnTo>
                      <a:pt x="128" y="1000"/>
                    </a:lnTo>
                    <a:lnTo>
                      <a:pt x="100" y="1076"/>
                    </a:lnTo>
                    <a:lnTo>
                      <a:pt x="74" y="1152"/>
                    </a:lnTo>
                    <a:lnTo>
                      <a:pt x="52" y="1228"/>
                    </a:lnTo>
                    <a:lnTo>
                      <a:pt x="34" y="1308"/>
                    </a:lnTo>
                    <a:lnTo>
                      <a:pt x="18" y="1388"/>
                    </a:lnTo>
                    <a:lnTo>
                      <a:pt x="8" y="1470"/>
                    </a:lnTo>
                    <a:lnTo>
                      <a:pt x="2" y="1554"/>
                    </a:lnTo>
                    <a:lnTo>
                      <a:pt x="0" y="1638"/>
                    </a:lnTo>
                    <a:lnTo>
                      <a:pt x="0" y="1638"/>
                    </a:lnTo>
                    <a:lnTo>
                      <a:pt x="2" y="1722"/>
                    </a:lnTo>
                    <a:lnTo>
                      <a:pt x="8" y="1806"/>
                    </a:lnTo>
                    <a:lnTo>
                      <a:pt x="18" y="1888"/>
                    </a:lnTo>
                    <a:lnTo>
                      <a:pt x="34" y="1968"/>
                    </a:lnTo>
                    <a:lnTo>
                      <a:pt x="52" y="2048"/>
                    </a:lnTo>
                    <a:lnTo>
                      <a:pt x="74" y="2126"/>
                    </a:lnTo>
                    <a:lnTo>
                      <a:pt x="100" y="2202"/>
                    </a:lnTo>
                    <a:lnTo>
                      <a:pt x="128" y="2276"/>
                    </a:lnTo>
                    <a:lnTo>
                      <a:pt x="162" y="2348"/>
                    </a:lnTo>
                    <a:lnTo>
                      <a:pt x="198" y="2420"/>
                    </a:lnTo>
                    <a:lnTo>
                      <a:pt x="238" y="2488"/>
                    </a:lnTo>
                    <a:lnTo>
                      <a:pt x="280" y="2554"/>
                    </a:lnTo>
                    <a:lnTo>
                      <a:pt x="326" y="2618"/>
                    </a:lnTo>
                    <a:lnTo>
                      <a:pt x="374" y="2680"/>
                    </a:lnTo>
                    <a:lnTo>
                      <a:pt x="426" y="2740"/>
                    </a:lnTo>
                    <a:lnTo>
                      <a:pt x="480" y="2796"/>
                    </a:lnTo>
                    <a:lnTo>
                      <a:pt x="536" y="2852"/>
                    </a:lnTo>
                    <a:lnTo>
                      <a:pt x="596" y="2902"/>
                    </a:lnTo>
                    <a:lnTo>
                      <a:pt x="658" y="2952"/>
                    </a:lnTo>
                    <a:lnTo>
                      <a:pt x="722" y="2998"/>
                    </a:lnTo>
                    <a:lnTo>
                      <a:pt x="788" y="3040"/>
                    </a:lnTo>
                    <a:lnTo>
                      <a:pt x="858" y="3080"/>
                    </a:lnTo>
                    <a:lnTo>
                      <a:pt x="928" y="3116"/>
                    </a:lnTo>
                    <a:lnTo>
                      <a:pt x="1000" y="3148"/>
                    </a:lnTo>
                    <a:lnTo>
                      <a:pt x="1076" y="3178"/>
                    </a:lnTo>
                    <a:lnTo>
                      <a:pt x="1152" y="3204"/>
                    </a:lnTo>
                    <a:lnTo>
                      <a:pt x="1228" y="3226"/>
                    </a:lnTo>
                    <a:lnTo>
                      <a:pt x="1308" y="3244"/>
                    </a:lnTo>
                    <a:lnTo>
                      <a:pt x="1388" y="3258"/>
                    </a:lnTo>
                    <a:lnTo>
                      <a:pt x="1470" y="3268"/>
                    </a:lnTo>
                    <a:lnTo>
                      <a:pt x="1554" y="3274"/>
                    </a:lnTo>
                    <a:lnTo>
                      <a:pt x="1638" y="3276"/>
                    </a:lnTo>
                    <a:lnTo>
                      <a:pt x="1638" y="3276"/>
                    </a:lnTo>
                    <a:lnTo>
                      <a:pt x="1722" y="3274"/>
                    </a:lnTo>
                    <a:lnTo>
                      <a:pt x="1806" y="3268"/>
                    </a:lnTo>
                    <a:lnTo>
                      <a:pt x="1888" y="3258"/>
                    </a:lnTo>
                    <a:lnTo>
                      <a:pt x="1968" y="3244"/>
                    </a:lnTo>
                    <a:lnTo>
                      <a:pt x="2048" y="3226"/>
                    </a:lnTo>
                    <a:lnTo>
                      <a:pt x="2126" y="3204"/>
                    </a:lnTo>
                    <a:lnTo>
                      <a:pt x="2202" y="3178"/>
                    </a:lnTo>
                    <a:lnTo>
                      <a:pt x="2276" y="3148"/>
                    </a:lnTo>
                    <a:lnTo>
                      <a:pt x="2348" y="3116"/>
                    </a:lnTo>
                    <a:lnTo>
                      <a:pt x="2420" y="3080"/>
                    </a:lnTo>
                    <a:lnTo>
                      <a:pt x="2488" y="3040"/>
                    </a:lnTo>
                    <a:lnTo>
                      <a:pt x="2554" y="2998"/>
                    </a:lnTo>
                    <a:lnTo>
                      <a:pt x="2618" y="2952"/>
                    </a:lnTo>
                    <a:lnTo>
                      <a:pt x="2680" y="2902"/>
                    </a:lnTo>
                    <a:lnTo>
                      <a:pt x="2740" y="2852"/>
                    </a:lnTo>
                    <a:lnTo>
                      <a:pt x="2796" y="2796"/>
                    </a:lnTo>
                    <a:lnTo>
                      <a:pt x="2852" y="2740"/>
                    </a:lnTo>
                    <a:lnTo>
                      <a:pt x="2902" y="2680"/>
                    </a:lnTo>
                    <a:lnTo>
                      <a:pt x="2952" y="2618"/>
                    </a:lnTo>
                    <a:lnTo>
                      <a:pt x="2998" y="2554"/>
                    </a:lnTo>
                    <a:lnTo>
                      <a:pt x="3040" y="2488"/>
                    </a:lnTo>
                    <a:lnTo>
                      <a:pt x="3080" y="2420"/>
                    </a:lnTo>
                    <a:lnTo>
                      <a:pt x="3116" y="2348"/>
                    </a:lnTo>
                    <a:lnTo>
                      <a:pt x="3148" y="2276"/>
                    </a:lnTo>
                    <a:lnTo>
                      <a:pt x="3178" y="2202"/>
                    </a:lnTo>
                    <a:lnTo>
                      <a:pt x="3204" y="2126"/>
                    </a:lnTo>
                    <a:lnTo>
                      <a:pt x="3226" y="2048"/>
                    </a:lnTo>
                    <a:lnTo>
                      <a:pt x="3244" y="1968"/>
                    </a:lnTo>
                    <a:lnTo>
                      <a:pt x="3258" y="1888"/>
                    </a:lnTo>
                    <a:lnTo>
                      <a:pt x="3268" y="1806"/>
                    </a:lnTo>
                    <a:lnTo>
                      <a:pt x="3274" y="1722"/>
                    </a:lnTo>
                    <a:lnTo>
                      <a:pt x="3276" y="1638"/>
                    </a:lnTo>
                    <a:lnTo>
                      <a:pt x="3276" y="1638"/>
                    </a:lnTo>
                    <a:lnTo>
                      <a:pt x="3274" y="1554"/>
                    </a:lnTo>
                    <a:lnTo>
                      <a:pt x="3268" y="1470"/>
                    </a:lnTo>
                    <a:lnTo>
                      <a:pt x="3258" y="1388"/>
                    </a:lnTo>
                    <a:lnTo>
                      <a:pt x="3244" y="1308"/>
                    </a:lnTo>
                    <a:lnTo>
                      <a:pt x="3226" y="1228"/>
                    </a:lnTo>
                    <a:lnTo>
                      <a:pt x="3204" y="1152"/>
                    </a:lnTo>
                    <a:lnTo>
                      <a:pt x="3178" y="1076"/>
                    </a:lnTo>
                    <a:lnTo>
                      <a:pt x="3148" y="1000"/>
                    </a:lnTo>
                    <a:lnTo>
                      <a:pt x="3116" y="928"/>
                    </a:lnTo>
                    <a:lnTo>
                      <a:pt x="3080" y="858"/>
                    </a:lnTo>
                    <a:lnTo>
                      <a:pt x="3040" y="788"/>
                    </a:lnTo>
                    <a:lnTo>
                      <a:pt x="2998" y="722"/>
                    </a:lnTo>
                    <a:lnTo>
                      <a:pt x="2952" y="658"/>
                    </a:lnTo>
                    <a:lnTo>
                      <a:pt x="2902" y="596"/>
                    </a:lnTo>
                    <a:lnTo>
                      <a:pt x="2852" y="536"/>
                    </a:lnTo>
                    <a:lnTo>
                      <a:pt x="2796" y="480"/>
                    </a:lnTo>
                    <a:lnTo>
                      <a:pt x="2740" y="426"/>
                    </a:lnTo>
                    <a:lnTo>
                      <a:pt x="2680" y="374"/>
                    </a:lnTo>
                    <a:lnTo>
                      <a:pt x="2618" y="326"/>
                    </a:lnTo>
                    <a:lnTo>
                      <a:pt x="2554" y="280"/>
                    </a:lnTo>
                    <a:lnTo>
                      <a:pt x="2488" y="238"/>
                    </a:lnTo>
                    <a:lnTo>
                      <a:pt x="2420" y="198"/>
                    </a:lnTo>
                    <a:lnTo>
                      <a:pt x="2348" y="162"/>
                    </a:lnTo>
                    <a:lnTo>
                      <a:pt x="2276" y="128"/>
                    </a:lnTo>
                    <a:lnTo>
                      <a:pt x="2202" y="100"/>
                    </a:lnTo>
                    <a:lnTo>
                      <a:pt x="2126" y="74"/>
                    </a:lnTo>
                    <a:lnTo>
                      <a:pt x="2048" y="52"/>
                    </a:lnTo>
                    <a:lnTo>
                      <a:pt x="1968" y="34"/>
                    </a:lnTo>
                    <a:lnTo>
                      <a:pt x="1888" y="18"/>
                    </a:lnTo>
                    <a:lnTo>
                      <a:pt x="1806" y="8"/>
                    </a:lnTo>
                    <a:lnTo>
                      <a:pt x="1722" y="2"/>
                    </a:lnTo>
                    <a:lnTo>
                      <a:pt x="1638" y="0"/>
                    </a:lnTo>
                    <a:lnTo>
                      <a:pt x="1638" y="0"/>
                    </a:lnTo>
                    <a:close/>
                    <a:moveTo>
                      <a:pt x="1638" y="3020"/>
                    </a:moveTo>
                    <a:lnTo>
                      <a:pt x="1638" y="3020"/>
                    </a:lnTo>
                    <a:lnTo>
                      <a:pt x="1568" y="3020"/>
                    </a:lnTo>
                    <a:lnTo>
                      <a:pt x="1498" y="3014"/>
                    </a:lnTo>
                    <a:lnTo>
                      <a:pt x="1428" y="3004"/>
                    </a:lnTo>
                    <a:lnTo>
                      <a:pt x="1360" y="2992"/>
                    </a:lnTo>
                    <a:lnTo>
                      <a:pt x="1292" y="2978"/>
                    </a:lnTo>
                    <a:lnTo>
                      <a:pt x="1228" y="2958"/>
                    </a:lnTo>
                    <a:lnTo>
                      <a:pt x="1164" y="2936"/>
                    </a:lnTo>
                    <a:lnTo>
                      <a:pt x="1100" y="2912"/>
                    </a:lnTo>
                    <a:lnTo>
                      <a:pt x="1040" y="2884"/>
                    </a:lnTo>
                    <a:lnTo>
                      <a:pt x="980" y="2854"/>
                    </a:lnTo>
                    <a:lnTo>
                      <a:pt x="922" y="2820"/>
                    </a:lnTo>
                    <a:lnTo>
                      <a:pt x="866" y="2784"/>
                    </a:lnTo>
                    <a:lnTo>
                      <a:pt x="812" y="2746"/>
                    </a:lnTo>
                    <a:lnTo>
                      <a:pt x="760" y="2706"/>
                    </a:lnTo>
                    <a:lnTo>
                      <a:pt x="708" y="2662"/>
                    </a:lnTo>
                    <a:lnTo>
                      <a:pt x="660" y="2616"/>
                    </a:lnTo>
                    <a:lnTo>
                      <a:pt x="616" y="2568"/>
                    </a:lnTo>
                    <a:lnTo>
                      <a:pt x="572" y="2518"/>
                    </a:lnTo>
                    <a:lnTo>
                      <a:pt x="530" y="2466"/>
                    </a:lnTo>
                    <a:lnTo>
                      <a:pt x="492" y="2412"/>
                    </a:lnTo>
                    <a:lnTo>
                      <a:pt x="456" y="2356"/>
                    </a:lnTo>
                    <a:lnTo>
                      <a:pt x="422" y="2298"/>
                    </a:lnTo>
                    <a:lnTo>
                      <a:pt x="392" y="2238"/>
                    </a:lnTo>
                    <a:lnTo>
                      <a:pt x="364" y="2176"/>
                    </a:lnTo>
                    <a:lnTo>
                      <a:pt x="340" y="2114"/>
                    </a:lnTo>
                    <a:lnTo>
                      <a:pt x="318" y="2050"/>
                    </a:lnTo>
                    <a:lnTo>
                      <a:pt x="300" y="1984"/>
                    </a:lnTo>
                    <a:lnTo>
                      <a:pt x="284" y="1918"/>
                    </a:lnTo>
                    <a:lnTo>
                      <a:pt x="272" y="1848"/>
                    </a:lnTo>
                    <a:lnTo>
                      <a:pt x="264" y="1780"/>
                    </a:lnTo>
                    <a:lnTo>
                      <a:pt x="258" y="1710"/>
                    </a:lnTo>
                    <a:lnTo>
                      <a:pt x="256" y="1638"/>
                    </a:lnTo>
                    <a:lnTo>
                      <a:pt x="256" y="1638"/>
                    </a:lnTo>
                    <a:lnTo>
                      <a:pt x="258" y="1568"/>
                    </a:lnTo>
                    <a:lnTo>
                      <a:pt x="264" y="1498"/>
                    </a:lnTo>
                    <a:lnTo>
                      <a:pt x="272" y="1428"/>
                    </a:lnTo>
                    <a:lnTo>
                      <a:pt x="284" y="1360"/>
                    </a:lnTo>
                    <a:lnTo>
                      <a:pt x="300" y="1292"/>
                    </a:lnTo>
                    <a:lnTo>
                      <a:pt x="318" y="1228"/>
                    </a:lnTo>
                    <a:lnTo>
                      <a:pt x="340" y="1164"/>
                    </a:lnTo>
                    <a:lnTo>
                      <a:pt x="364" y="1100"/>
                    </a:lnTo>
                    <a:lnTo>
                      <a:pt x="392" y="1040"/>
                    </a:lnTo>
                    <a:lnTo>
                      <a:pt x="422" y="980"/>
                    </a:lnTo>
                    <a:lnTo>
                      <a:pt x="456" y="922"/>
                    </a:lnTo>
                    <a:lnTo>
                      <a:pt x="492" y="866"/>
                    </a:lnTo>
                    <a:lnTo>
                      <a:pt x="530" y="812"/>
                    </a:lnTo>
                    <a:lnTo>
                      <a:pt x="572" y="760"/>
                    </a:lnTo>
                    <a:lnTo>
                      <a:pt x="616" y="708"/>
                    </a:lnTo>
                    <a:lnTo>
                      <a:pt x="660" y="660"/>
                    </a:lnTo>
                    <a:lnTo>
                      <a:pt x="708" y="616"/>
                    </a:lnTo>
                    <a:lnTo>
                      <a:pt x="760" y="572"/>
                    </a:lnTo>
                    <a:lnTo>
                      <a:pt x="812" y="530"/>
                    </a:lnTo>
                    <a:lnTo>
                      <a:pt x="866" y="492"/>
                    </a:lnTo>
                    <a:lnTo>
                      <a:pt x="922" y="456"/>
                    </a:lnTo>
                    <a:lnTo>
                      <a:pt x="980" y="422"/>
                    </a:lnTo>
                    <a:lnTo>
                      <a:pt x="1040" y="392"/>
                    </a:lnTo>
                    <a:lnTo>
                      <a:pt x="1100" y="364"/>
                    </a:lnTo>
                    <a:lnTo>
                      <a:pt x="1164" y="340"/>
                    </a:lnTo>
                    <a:lnTo>
                      <a:pt x="1228" y="318"/>
                    </a:lnTo>
                    <a:lnTo>
                      <a:pt x="1292" y="300"/>
                    </a:lnTo>
                    <a:lnTo>
                      <a:pt x="1360" y="284"/>
                    </a:lnTo>
                    <a:lnTo>
                      <a:pt x="1428" y="272"/>
                    </a:lnTo>
                    <a:lnTo>
                      <a:pt x="1498" y="264"/>
                    </a:lnTo>
                    <a:lnTo>
                      <a:pt x="1568" y="258"/>
                    </a:lnTo>
                    <a:lnTo>
                      <a:pt x="1638" y="256"/>
                    </a:lnTo>
                    <a:lnTo>
                      <a:pt x="1638" y="256"/>
                    </a:lnTo>
                    <a:lnTo>
                      <a:pt x="1710" y="258"/>
                    </a:lnTo>
                    <a:lnTo>
                      <a:pt x="1780" y="264"/>
                    </a:lnTo>
                    <a:lnTo>
                      <a:pt x="1848" y="272"/>
                    </a:lnTo>
                    <a:lnTo>
                      <a:pt x="1918" y="284"/>
                    </a:lnTo>
                    <a:lnTo>
                      <a:pt x="1984" y="300"/>
                    </a:lnTo>
                    <a:lnTo>
                      <a:pt x="2050" y="318"/>
                    </a:lnTo>
                    <a:lnTo>
                      <a:pt x="2114" y="340"/>
                    </a:lnTo>
                    <a:lnTo>
                      <a:pt x="2176" y="364"/>
                    </a:lnTo>
                    <a:lnTo>
                      <a:pt x="2238" y="392"/>
                    </a:lnTo>
                    <a:lnTo>
                      <a:pt x="2298" y="422"/>
                    </a:lnTo>
                    <a:lnTo>
                      <a:pt x="2356" y="456"/>
                    </a:lnTo>
                    <a:lnTo>
                      <a:pt x="2412" y="492"/>
                    </a:lnTo>
                    <a:lnTo>
                      <a:pt x="2466" y="530"/>
                    </a:lnTo>
                    <a:lnTo>
                      <a:pt x="2518" y="572"/>
                    </a:lnTo>
                    <a:lnTo>
                      <a:pt x="2568" y="616"/>
                    </a:lnTo>
                    <a:lnTo>
                      <a:pt x="2616" y="660"/>
                    </a:lnTo>
                    <a:lnTo>
                      <a:pt x="2662" y="708"/>
                    </a:lnTo>
                    <a:lnTo>
                      <a:pt x="2706" y="760"/>
                    </a:lnTo>
                    <a:lnTo>
                      <a:pt x="2746" y="812"/>
                    </a:lnTo>
                    <a:lnTo>
                      <a:pt x="2784" y="866"/>
                    </a:lnTo>
                    <a:lnTo>
                      <a:pt x="2820" y="922"/>
                    </a:lnTo>
                    <a:lnTo>
                      <a:pt x="2854" y="980"/>
                    </a:lnTo>
                    <a:lnTo>
                      <a:pt x="2884" y="1040"/>
                    </a:lnTo>
                    <a:lnTo>
                      <a:pt x="2912" y="1100"/>
                    </a:lnTo>
                    <a:lnTo>
                      <a:pt x="2936" y="1164"/>
                    </a:lnTo>
                    <a:lnTo>
                      <a:pt x="2958" y="1228"/>
                    </a:lnTo>
                    <a:lnTo>
                      <a:pt x="2978" y="1292"/>
                    </a:lnTo>
                    <a:lnTo>
                      <a:pt x="2992" y="1360"/>
                    </a:lnTo>
                    <a:lnTo>
                      <a:pt x="3004" y="1428"/>
                    </a:lnTo>
                    <a:lnTo>
                      <a:pt x="3014" y="1498"/>
                    </a:lnTo>
                    <a:lnTo>
                      <a:pt x="3020" y="1568"/>
                    </a:lnTo>
                    <a:lnTo>
                      <a:pt x="3020" y="1638"/>
                    </a:lnTo>
                    <a:lnTo>
                      <a:pt x="3020" y="1638"/>
                    </a:lnTo>
                    <a:lnTo>
                      <a:pt x="3020" y="1710"/>
                    </a:lnTo>
                    <a:lnTo>
                      <a:pt x="3014" y="1780"/>
                    </a:lnTo>
                    <a:lnTo>
                      <a:pt x="3004" y="1848"/>
                    </a:lnTo>
                    <a:lnTo>
                      <a:pt x="2992" y="1918"/>
                    </a:lnTo>
                    <a:lnTo>
                      <a:pt x="2978" y="1984"/>
                    </a:lnTo>
                    <a:lnTo>
                      <a:pt x="2958" y="2050"/>
                    </a:lnTo>
                    <a:lnTo>
                      <a:pt x="2936" y="2114"/>
                    </a:lnTo>
                    <a:lnTo>
                      <a:pt x="2912" y="2176"/>
                    </a:lnTo>
                    <a:lnTo>
                      <a:pt x="2884" y="2238"/>
                    </a:lnTo>
                    <a:lnTo>
                      <a:pt x="2854" y="2298"/>
                    </a:lnTo>
                    <a:lnTo>
                      <a:pt x="2820" y="2356"/>
                    </a:lnTo>
                    <a:lnTo>
                      <a:pt x="2784" y="2412"/>
                    </a:lnTo>
                    <a:lnTo>
                      <a:pt x="2746" y="2466"/>
                    </a:lnTo>
                    <a:lnTo>
                      <a:pt x="2706" y="2518"/>
                    </a:lnTo>
                    <a:lnTo>
                      <a:pt x="2662" y="2568"/>
                    </a:lnTo>
                    <a:lnTo>
                      <a:pt x="2616" y="2616"/>
                    </a:lnTo>
                    <a:lnTo>
                      <a:pt x="2568" y="2662"/>
                    </a:lnTo>
                    <a:lnTo>
                      <a:pt x="2518" y="2706"/>
                    </a:lnTo>
                    <a:lnTo>
                      <a:pt x="2466" y="2746"/>
                    </a:lnTo>
                    <a:lnTo>
                      <a:pt x="2412" y="2784"/>
                    </a:lnTo>
                    <a:lnTo>
                      <a:pt x="2356" y="2820"/>
                    </a:lnTo>
                    <a:lnTo>
                      <a:pt x="2298" y="2854"/>
                    </a:lnTo>
                    <a:lnTo>
                      <a:pt x="2238" y="2884"/>
                    </a:lnTo>
                    <a:lnTo>
                      <a:pt x="2176" y="2912"/>
                    </a:lnTo>
                    <a:lnTo>
                      <a:pt x="2114" y="2936"/>
                    </a:lnTo>
                    <a:lnTo>
                      <a:pt x="2050" y="2958"/>
                    </a:lnTo>
                    <a:lnTo>
                      <a:pt x="1984" y="2978"/>
                    </a:lnTo>
                    <a:lnTo>
                      <a:pt x="1918" y="2992"/>
                    </a:lnTo>
                    <a:lnTo>
                      <a:pt x="1848" y="3004"/>
                    </a:lnTo>
                    <a:lnTo>
                      <a:pt x="1780" y="3014"/>
                    </a:lnTo>
                    <a:lnTo>
                      <a:pt x="1710" y="3020"/>
                    </a:lnTo>
                    <a:lnTo>
                      <a:pt x="1638" y="3020"/>
                    </a:lnTo>
                    <a:lnTo>
                      <a:pt x="1638" y="3020"/>
                    </a:lnTo>
                    <a:close/>
                    <a:moveTo>
                      <a:pt x="1638" y="3020"/>
                    </a:moveTo>
                    <a:lnTo>
                      <a:pt x="1638" y="30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1" name="Line 18"/>
              <p:cNvSpPr>
                <a:spLocks noChangeShapeType="1"/>
              </p:cNvSpPr>
              <p:nvPr/>
            </p:nvSpPr>
            <p:spPr bwMode="auto">
              <a:xfrm>
                <a:off x="3287" y="382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2" name="Freeform 19"/>
              <p:cNvSpPr>
                <a:spLocks noEditPoints="1"/>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close/>
                    <a:moveTo>
                      <a:pt x="1638" y="172"/>
                    </a:moveTo>
                    <a:lnTo>
                      <a:pt x="1638"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3" name="Freeform 20"/>
              <p:cNvSpPr>
                <a:spLocks/>
              </p:cNvSpPr>
              <p:nvPr/>
            </p:nvSpPr>
            <p:spPr bwMode="auto">
              <a:xfrm>
                <a:off x="2469" y="1731"/>
                <a:ext cx="1638" cy="1434"/>
              </a:xfrm>
              <a:custGeom>
                <a:avLst/>
                <a:gdLst>
                  <a:gd name="T0" fmla="*/ 1562 w 1638"/>
                  <a:gd name="T1" fmla="*/ 204 h 1434"/>
                  <a:gd name="T2" fmla="*/ 1450 w 1638"/>
                  <a:gd name="T3" fmla="*/ 230 h 1434"/>
                  <a:gd name="T4" fmla="*/ 1512 w 1638"/>
                  <a:gd name="T5" fmla="*/ 174 h 1434"/>
                  <a:gd name="T6" fmla="*/ 1582 w 1638"/>
                  <a:gd name="T7" fmla="*/ 60 h 1434"/>
                  <a:gd name="T8" fmla="*/ 1546 w 1638"/>
                  <a:gd name="T9" fmla="*/ 58 h 1434"/>
                  <a:gd name="T10" fmla="*/ 1430 w 1638"/>
                  <a:gd name="T11" fmla="*/ 104 h 1434"/>
                  <a:gd name="T12" fmla="*/ 1380 w 1638"/>
                  <a:gd name="T13" fmla="*/ 112 h 1434"/>
                  <a:gd name="T14" fmla="*/ 1302 w 1638"/>
                  <a:gd name="T15" fmla="*/ 46 h 1434"/>
                  <a:gd name="T16" fmla="*/ 1172 w 1638"/>
                  <a:gd name="T17" fmla="*/ 2 h 1434"/>
                  <a:gd name="T18" fmla="*/ 1068 w 1638"/>
                  <a:gd name="T19" fmla="*/ 6 h 1434"/>
                  <a:gd name="T20" fmla="*/ 946 w 1638"/>
                  <a:gd name="T21" fmla="*/ 62 h 1434"/>
                  <a:gd name="T22" fmla="*/ 856 w 1638"/>
                  <a:gd name="T23" fmla="*/ 160 h 1434"/>
                  <a:gd name="T24" fmla="*/ 804 w 1638"/>
                  <a:gd name="T25" fmla="*/ 290 h 1434"/>
                  <a:gd name="T26" fmla="*/ 800 w 1638"/>
                  <a:gd name="T27" fmla="*/ 404 h 1434"/>
                  <a:gd name="T28" fmla="*/ 758 w 1638"/>
                  <a:gd name="T29" fmla="*/ 442 h 1434"/>
                  <a:gd name="T30" fmla="*/ 562 w 1638"/>
                  <a:gd name="T31" fmla="*/ 402 h 1434"/>
                  <a:gd name="T32" fmla="*/ 370 w 1638"/>
                  <a:gd name="T33" fmla="*/ 316 h 1434"/>
                  <a:gd name="T34" fmla="*/ 196 w 1638"/>
                  <a:gd name="T35" fmla="*/ 188 h 1434"/>
                  <a:gd name="T36" fmla="*/ 90 w 1638"/>
                  <a:gd name="T37" fmla="*/ 68 h 1434"/>
                  <a:gd name="T38" fmla="*/ 46 w 1638"/>
                  <a:gd name="T39" fmla="*/ 212 h 1434"/>
                  <a:gd name="T40" fmla="*/ 60 w 1638"/>
                  <a:gd name="T41" fmla="*/ 350 h 1434"/>
                  <a:gd name="T42" fmla="*/ 114 w 1638"/>
                  <a:gd name="T43" fmla="*/ 468 h 1434"/>
                  <a:gd name="T44" fmla="*/ 192 w 1638"/>
                  <a:gd name="T45" fmla="*/ 548 h 1434"/>
                  <a:gd name="T46" fmla="*/ 138 w 1638"/>
                  <a:gd name="T47" fmla="*/ 546 h 1434"/>
                  <a:gd name="T48" fmla="*/ 60 w 1638"/>
                  <a:gd name="T49" fmla="*/ 520 h 1434"/>
                  <a:gd name="T50" fmla="*/ 48 w 1638"/>
                  <a:gd name="T51" fmla="*/ 556 h 1434"/>
                  <a:gd name="T52" fmla="*/ 72 w 1638"/>
                  <a:gd name="T53" fmla="*/ 660 h 1434"/>
                  <a:gd name="T54" fmla="*/ 132 w 1638"/>
                  <a:gd name="T55" fmla="*/ 756 h 1434"/>
                  <a:gd name="T56" fmla="*/ 236 w 1638"/>
                  <a:gd name="T57" fmla="*/ 836 h 1434"/>
                  <a:gd name="T58" fmla="*/ 290 w 1638"/>
                  <a:gd name="T59" fmla="*/ 870 h 1434"/>
                  <a:gd name="T60" fmla="*/ 194 w 1638"/>
                  <a:gd name="T61" fmla="*/ 878 h 1434"/>
                  <a:gd name="T62" fmla="*/ 176 w 1638"/>
                  <a:gd name="T63" fmla="*/ 916 h 1434"/>
                  <a:gd name="T64" fmla="*/ 226 w 1638"/>
                  <a:gd name="T65" fmla="*/ 1000 h 1434"/>
                  <a:gd name="T66" fmla="*/ 308 w 1638"/>
                  <a:gd name="T67" fmla="*/ 1072 h 1434"/>
                  <a:gd name="T68" fmla="*/ 412 w 1638"/>
                  <a:gd name="T69" fmla="*/ 1114 h 1434"/>
                  <a:gd name="T70" fmla="*/ 456 w 1638"/>
                  <a:gd name="T71" fmla="*/ 1134 h 1434"/>
                  <a:gd name="T72" fmla="*/ 380 w 1638"/>
                  <a:gd name="T73" fmla="*/ 1194 h 1434"/>
                  <a:gd name="T74" fmla="*/ 268 w 1638"/>
                  <a:gd name="T75" fmla="*/ 1248 h 1434"/>
                  <a:gd name="T76" fmla="*/ 122 w 1638"/>
                  <a:gd name="T77" fmla="*/ 1278 h 1434"/>
                  <a:gd name="T78" fmla="*/ 0 w 1638"/>
                  <a:gd name="T79" fmla="*/ 1272 h 1434"/>
                  <a:gd name="T80" fmla="*/ 152 w 1638"/>
                  <a:gd name="T81" fmla="*/ 1354 h 1434"/>
                  <a:gd name="T82" fmla="*/ 284 w 1638"/>
                  <a:gd name="T83" fmla="*/ 1400 h 1434"/>
                  <a:gd name="T84" fmla="*/ 422 w 1638"/>
                  <a:gd name="T85" fmla="*/ 1428 h 1434"/>
                  <a:gd name="T86" fmla="*/ 528 w 1638"/>
                  <a:gd name="T87" fmla="*/ 1434 h 1434"/>
                  <a:gd name="T88" fmla="*/ 726 w 1638"/>
                  <a:gd name="T89" fmla="*/ 1412 h 1434"/>
                  <a:gd name="T90" fmla="*/ 908 w 1638"/>
                  <a:gd name="T91" fmla="*/ 1350 h 1434"/>
                  <a:gd name="T92" fmla="*/ 1072 w 1638"/>
                  <a:gd name="T93" fmla="*/ 1252 h 1434"/>
                  <a:gd name="T94" fmla="*/ 1214 w 1638"/>
                  <a:gd name="T95" fmla="*/ 1122 h 1434"/>
                  <a:gd name="T96" fmla="*/ 1328 w 1638"/>
                  <a:gd name="T97" fmla="*/ 964 h 1434"/>
                  <a:gd name="T98" fmla="*/ 1412 w 1638"/>
                  <a:gd name="T99" fmla="*/ 784 h 1434"/>
                  <a:gd name="T100" fmla="*/ 1462 w 1638"/>
                  <a:gd name="T101" fmla="*/ 584 h 1434"/>
                  <a:gd name="T102" fmla="*/ 1474 w 1638"/>
                  <a:gd name="T103" fmla="*/ 370 h 1434"/>
                  <a:gd name="T104" fmla="*/ 1474 w 1638"/>
                  <a:gd name="T105" fmla="*/ 364 h 1434"/>
                  <a:gd name="T106" fmla="*/ 1494 w 1638"/>
                  <a:gd name="T107" fmla="*/ 344 h 1434"/>
                  <a:gd name="T108" fmla="*/ 1578 w 1638"/>
                  <a:gd name="T109" fmla="*/ 258 h 1434"/>
                  <a:gd name="T110" fmla="*/ 1638 w 1638"/>
                  <a:gd name="T111" fmla="*/ 172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8" h="1434">
                    <a:moveTo>
                      <a:pt x="1638" y="172"/>
                    </a:moveTo>
                    <a:lnTo>
                      <a:pt x="1638" y="172"/>
                    </a:lnTo>
                    <a:lnTo>
                      <a:pt x="1608" y="186"/>
                    </a:lnTo>
                    <a:lnTo>
                      <a:pt x="1562" y="204"/>
                    </a:lnTo>
                    <a:lnTo>
                      <a:pt x="1536" y="212"/>
                    </a:lnTo>
                    <a:lnTo>
                      <a:pt x="1508" y="220"/>
                    </a:lnTo>
                    <a:lnTo>
                      <a:pt x="1480" y="226"/>
                    </a:lnTo>
                    <a:lnTo>
                      <a:pt x="1450" y="230"/>
                    </a:lnTo>
                    <a:lnTo>
                      <a:pt x="1450" y="230"/>
                    </a:lnTo>
                    <a:lnTo>
                      <a:pt x="1470" y="216"/>
                    </a:lnTo>
                    <a:lnTo>
                      <a:pt x="1490" y="196"/>
                    </a:lnTo>
                    <a:lnTo>
                      <a:pt x="1512" y="174"/>
                    </a:lnTo>
                    <a:lnTo>
                      <a:pt x="1532" y="148"/>
                    </a:lnTo>
                    <a:lnTo>
                      <a:pt x="1552" y="120"/>
                    </a:lnTo>
                    <a:lnTo>
                      <a:pt x="1568" y="90"/>
                    </a:lnTo>
                    <a:lnTo>
                      <a:pt x="1582" y="60"/>
                    </a:lnTo>
                    <a:lnTo>
                      <a:pt x="1590" y="32"/>
                    </a:lnTo>
                    <a:lnTo>
                      <a:pt x="1590" y="32"/>
                    </a:lnTo>
                    <a:lnTo>
                      <a:pt x="1570" y="44"/>
                    </a:lnTo>
                    <a:lnTo>
                      <a:pt x="1546" y="58"/>
                    </a:lnTo>
                    <a:lnTo>
                      <a:pt x="1518" y="72"/>
                    </a:lnTo>
                    <a:lnTo>
                      <a:pt x="1488" y="84"/>
                    </a:lnTo>
                    <a:lnTo>
                      <a:pt x="1458" y="96"/>
                    </a:lnTo>
                    <a:lnTo>
                      <a:pt x="1430" y="104"/>
                    </a:lnTo>
                    <a:lnTo>
                      <a:pt x="1402" y="110"/>
                    </a:lnTo>
                    <a:lnTo>
                      <a:pt x="1380" y="112"/>
                    </a:lnTo>
                    <a:lnTo>
                      <a:pt x="1380" y="112"/>
                    </a:lnTo>
                    <a:lnTo>
                      <a:pt x="1380" y="112"/>
                    </a:lnTo>
                    <a:lnTo>
                      <a:pt x="1380" y="112"/>
                    </a:lnTo>
                    <a:lnTo>
                      <a:pt x="1356" y="88"/>
                    </a:lnTo>
                    <a:lnTo>
                      <a:pt x="1330" y="66"/>
                    </a:lnTo>
                    <a:lnTo>
                      <a:pt x="1302" y="46"/>
                    </a:lnTo>
                    <a:lnTo>
                      <a:pt x="1270" y="30"/>
                    </a:lnTo>
                    <a:lnTo>
                      <a:pt x="1240" y="16"/>
                    </a:lnTo>
                    <a:lnTo>
                      <a:pt x="1206" y="8"/>
                    </a:lnTo>
                    <a:lnTo>
                      <a:pt x="1172" y="2"/>
                    </a:lnTo>
                    <a:lnTo>
                      <a:pt x="1136" y="0"/>
                    </a:lnTo>
                    <a:lnTo>
                      <a:pt x="1136" y="0"/>
                    </a:lnTo>
                    <a:lnTo>
                      <a:pt x="1102" y="2"/>
                    </a:lnTo>
                    <a:lnTo>
                      <a:pt x="1068" y="6"/>
                    </a:lnTo>
                    <a:lnTo>
                      <a:pt x="1036" y="16"/>
                    </a:lnTo>
                    <a:lnTo>
                      <a:pt x="1004" y="28"/>
                    </a:lnTo>
                    <a:lnTo>
                      <a:pt x="974" y="44"/>
                    </a:lnTo>
                    <a:lnTo>
                      <a:pt x="946" y="62"/>
                    </a:lnTo>
                    <a:lnTo>
                      <a:pt x="920" y="82"/>
                    </a:lnTo>
                    <a:lnTo>
                      <a:pt x="896" y="106"/>
                    </a:lnTo>
                    <a:lnTo>
                      <a:pt x="874" y="132"/>
                    </a:lnTo>
                    <a:lnTo>
                      <a:pt x="856" y="160"/>
                    </a:lnTo>
                    <a:lnTo>
                      <a:pt x="838" y="190"/>
                    </a:lnTo>
                    <a:lnTo>
                      <a:pt x="824" y="222"/>
                    </a:lnTo>
                    <a:lnTo>
                      <a:pt x="812" y="256"/>
                    </a:lnTo>
                    <a:lnTo>
                      <a:pt x="804" y="290"/>
                    </a:lnTo>
                    <a:lnTo>
                      <a:pt x="800" y="326"/>
                    </a:lnTo>
                    <a:lnTo>
                      <a:pt x="798" y="364"/>
                    </a:lnTo>
                    <a:lnTo>
                      <a:pt x="798" y="364"/>
                    </a:lnTo>
                    <a:lnTo>
                      <a:pt x="800" y="404"/>
                    </a:lnTo>
                    <a:lnTo>
                      <a:pt x="806" y="444"/>
                    </a:lnTo>
                    <a:lnTo>
                      <a:pt x="806" y="444"/>
                    </a:lnTo>
                    <a:lnTo>
                      <a:pt x="806" y="444"/>
                    </a:lnTo>
                    <a:lnTo>
                      <a:pt x="758" y="442"/>
                    </a:lnTo>
                    <a:lnTo>
                      <a:pt x="710" y="436"/>
                    </a:lnTo>
                    <a:lnTo>
                      <a:pt x="660" y="428"/>
                    </a:lnTo>
                    <a:lnTo>
                      <a:pt x="612" y="416"/>
                    </a:lnTo>
                    <a:lnTo>
                      <a:pt x="562" y="402"/>
                    </a:lnTo>
                    <a:lnTo>
                      <a:pt x="512" y="384"/>
                    </a:lnTo>
                    <a:lnTo>
                      <a:pt x="464" y="364"/>
                    </a:lnTo>
                    <a:lnTo>
                      <a:pt x="416" y="340"/>
                    </a:lnTo>
                    <a:lnTo>
                      <a:pt x="370" y="316"/>
                    </a:lnTo>
                    <a:lnTo>
                      <a:pt x="324" y="288"/>
                    </a:lnTo>
                    <a:lnTo>
                      <a:pt x="280" y="256"/>
                    </a:lnTo>
                    <a:lnTo>
                      <a:pt x="236" y="224"/>
                    </a:lnTo>
                    <a:lnTo>
                      <a:pt x="196" y="188"/>
                    </a:lnTo>
                    <a:lnTo>
                      <a:pt x="158" y="150"/>
                    </a:lnTo>
                    <a:lnTo>
                      <a:pt x="124" y="110"/>
                    </a:lnTo>
                    <a:lnTo>
                      <a:pt x="90" y="68"/>
                    </a:lnTo>
                    <a:lnTo>
                      <a:pt x="90" y="68"/>
                    </a:lnTo>
                    <a:lnTo>
                      <a:pt x="74" y="104"/>
                    </a:lnTo>
                    <a:lnTo>
                      <a:pt x="60" y="140"/>
                    </a:lnTo>
                    <a:lnTo>
                      <a:pt x="52" y="176"/>
                    </a:lnTo>
                    <a:lnTo>
                      <a:pt x="46" y="212"/>
                    </a:lnTo>
                    <a:lnTo>
                      <a:pt x="46" y="248"/>
                    </a:lnTo>
                    <a:lnTo>
                      <a:pt x="48" y="282"/>
                    </a:lnTo>
                    <a:lnTo>
                      <a:pt x="52" y="318"/>
                    </a:lnTo>
                    <a:lnTo>
                      <a:pt x="60" y="350"/>
                    </a:lnTo>
                    <a:lnTo>
                      <a:pt x="70" y="382"/>
                    </a:lnTo>
                    <a:lnTo>
                      <a:pt x="82" y="412"/>
                    </a:lnTo>
                    <a:lnTo>
                      <a:pt x="96" y="440"/>
                    </a:lnTo>
                    <a:lnTo>
                      <a:pt x="114" y="468"/>
                    </a:lnTo>
                    <a:lnTo>
                      <a:pt x="132" y="492"/>
                    </a:lnTo>
                    <a:lnTo>
                      <a:pt x="150" y="512"/>
                    </a:lnTo>
                    <a:lnTo>
                      <a:pt x="172" y="532"/>
                    </a:lnTo>
                    <a:lnTo>
                      <a:pt x="192" y="548"/>
                    </a:lnTo>
                    <a:lnTo>
                      <a:pt x="192" y="548"/>
                    </a:lnTo>
                    <a:lnTo>
                      <a:pt x="176" y="548"/>
                    </a:lnTo>
                    <a:lnTo>
                      <a:pt x="158" y="548"/>
                    </a:lnTo>
                    <a:lnTo>
                      <a:pt x="138" y="546"/>
                    </a:lnTo>
                    <a:lnTo>
                      <a:pt x="118" y="542"/>
                    </a:lnTo>
                    <a:lnTo>
                      <a:pt x="96" y="536"/>
                    </a:lnTo>
                    <a:lnTo>
                      <a:pt x="78" y="530"/>
                    </a:lnTo>
                    <a:lnTo>
                      <a:pt x="60" y="520"/>
                    </a:lnTo>
                    <a:lnTo>
                      <a:pt x="46" y="508"/>
                    </a:lnTo>
                    <a:lnTo>
                      <a:pt x="46" y="508"/>
                    </a:lnTo>
                    <a:lnTo>
                      <a:pt x="46" y="532"/>
                    </a:lnTo>
                    <a:lnTo>
                      <a:pt x="48" y="556"/>
                    </a:lnTo>
                    <a:lnTo>
                      <a:pt x="50" y="582"/>
                    </a:lnTo>
                    <a:lnTo>
                      <a:pt x="56" y="608"/>
                    </a:lnTo>
                    <a:lnTo>
                      <a:pt x="64" y="634"/>
                    </a:lnTo>
                    <a:lnTo>
                      <a:pt x="72" y="660"/>
                    </a:lnTo>
                    <a:lnTo>
                      <a:pt x="84" y="684"/>
                    </a:lnTo>
                    <a:lnTo>
                      <a:pt x="98" y="710"/>
                    </a:lnTo>
                    <a:lnTo>
                      <a:pt x="114" y="734"/>
                    </a:lnTo>
                    <a:lnTo>
                      <a:pt x="132" y="756"/>
                    </a:lnTo>
                    <a:lnTo>
                      <a:pt x="154" y="778"/>
                    </a:lnTo>
                    <a:lnTo>
                      <a:pt x="178" y="800"/>
                    </a:lnTo>
                    <a:lnTo>
                      <a:pt x="204" y="818"/>
                    </a:lnTo>
                    <a:lnTo>
                      <a:pt x="236" y="836"/>
                    </a:lnTo>
                    <a:lnTo>
                      <a:pt x="268" y="850"/>
                    </a:lnTo>
                    <a:lnTo>
                      <a:pt x="306" y="862"/>
                    </a:lnTo>
                    <a:lnTo>
                      <a:pt x="306" y="862"/>
                    </a:lnTo>
                    <a:lnTo>
                      <a:pt x="290" y="870"/>
                    </a:lnTo>
                    <a:lnTo>
                      <a:pt x="272" y="874"/>
                    </a:lnTo>
                    <a:lnTo>
                      <a:pt x="252" y="878"/>
                    </a:lnTo>
                    <a:lnTo>
                      <a:pt x="232" y="878"/>
                    </a:lnTo>
                    <a:lnTo>
                      <a:pt x="194" y="878"/>
                    </a:lnTo>
                    <a:lnTo>
                      <a:pt x="166" y="874"/>
                    </a:lnTo>
                    <a:lnTo>
                      <a:pt x="166" y="874"/>
                    </a:lnTo>
                    <a:lnTo>
                      <a:pt x="168" y="894"/>
                    </a:lnTo>
                    <a:lnTo>
                      <a:pt x="176" y="916"/>
                    </a:lnTo>
                    <a:lnTo>
                      <a:pt x="184" y="936"/>
                    </a:lnTo>
                    <a:lnTo>
                      <a:pt x="196" y="958"/>
                    </a:lnTo>
                    <a:lnTo>
                      <a:pt x="210" y="978"/>
                    </a:lnTo>
                    <a:lnTo>
                      <a:pt x="226" y="1000"/>
                    </a:lnTo>
                    <a:lnTo>
                      <a:pt x="244" y="1020"/>
                    </a:lnTo>
                    <a:lnTo>
                      <a:pt x="264" y="1038"/>
                    </a:lnTo>
                    <a:lnTo>
                      <a:pt x="284" y="1056"/>
                    </a:lnTo>
                    <a:lnTo>
                      <a:pt x="308" y="1072"/>
                    </a:lnTo>
                    <a:lnTo>
                      <a:pt x="332" y="1086"/>
                    </a:lnTo>
                    <a:lnTo>
                      <a:pt x="358" y="1098"/>
                    </a:lnTo>
                    <a:lnTo>
                      <a:pt x="384" y="1108"/>
                    </a:lnTo>
                    <a:lnTo>
                      <a:pt x="412" y="1114"/>
                    </a:lnTo>
                    <a:lnTo>
                      <a:pt x="438" y="1120"/>
                    </a:lnTo>
                    <a:lnTo>
                      <a:pt x="468" y="1122"/>
                    </a:lnTo>
                    <a:lnTo>
                      <a:pt x="468" y="1122"/>
                    </a:lnTo>
                    <a:lnTo>
                      <a:pt x="456" y="1134"/>
                    </a:lnTo>
                    <a:lnTo>
                      <a:pt x="440" y="1148"/>
                    </a:lnTo>
                    <a:lnTo>
                      <a:pt x="424" y="1164"/>
                    </a:lnTo>
                    <a:lnTo>
                      <a:pt x="404" y="1178"/>
                    </a:lnTo>
                    <a:lnTo>
                      <a:pt x="380" y="1194"/>
                    </a:lnTo>
                    <a:lnTo>
                      <a:pt x="356" y="1208"/>
                    </a:lnTo>
                    <a:lnTo>
                      <a:pt x="328" y="1224"/>
                    </a:lnTo>
                    <a:lnTo>
                      <a:pt x="298" y="1236"/>
                    </a:lnTo>
                    <a:lnTo>
                      <a:pt x="268" y="1248"/>
                    </a:lnTo>
                    <a:lnTo>
                      <a:pt x="234" y="1260"/>
                    </a:lnTo>
                    <a:lnTo>
                      <a:pt x="198" y="1268"/>
                    </a:lnTo>
                    <a:lnTo>
                      <a:pt x="162" y="1274"/>
                    </a:lnTo>
                    <a:lnTo>
                      <a:pt x="122" y="1278"/>
                    </a:lnTo>
                    <a:lnTo>
                      <a:pt x="82" y="1280"/>
                    </a:lnTo>
                    <a:lnTo>
                      <a:pt x="42" y="1278"/>
                    </a:lnTo>
                    <a:lnTo>
                      <a:pt x="0" y="1272"/>
                    </a:lnTo>
                    <a:lnTo>
                      <a:pt x="0" y="1272"/>
                    </a:lnTo>
                    <a:lnTo>
                      <a:pt x="58" y="1308"/>
                    </a:lnTo>
                    <a:lnTo>
                      <a:pt x="90" y="1324"/>
                    </a:lnTo>
                    <a:lnTo>
                      <a:pt x="120" y="1340"/>
                    </a:lnTo>
                    <a:lnTo>
                      <a:pt x="152" y="1354"/>
                    </a:lnTo>
                    <a:lnTo>
                      <a:pt x="184" y="1368"/>
                    </a:lnTo>
                    <a:lnTo>
                      <a:pt x="216" y="1380"/>
                    </a:lnTo>
                    <a:lnTo>
                      <a:pt x="250" y="1390"/>
                    </a:lnTo>
                    <a:lnTo>
                      <a:pt x="284" y="1400"/>
                    </a:lnTo>
                    <a:lnTo>
                      <a:pt x="318" y="1410"/>
                    </a:lnTo>
                    <a:lnTo>
                      <a:pt x="352" y="1416"/>
                    </a:lnTo>
                    <a:lnTo>
                      <a:pt x="386" y="1422"/>
                    </a:lnTo>
                    <a:lnTo>
                      <a:pt x="422" y="1428"/>
                    </a:lnTo>
                    <a:lnTo>
                      <a:pt x="456" y="1430"/>
                    </a:lnTo>
                    <a:lnTo>
                      <a:pt x="492" y="1432"/>
                    </a:lnTo>
                    <a:lnTo>
                      <a:pt x="528" y="1434"/>
                    </a:lnTo>
                    <a:lnTo>
                      <a:pt x="528" y="1434"/>
                    </a:lnTo>
                    <a:lnTo>
                      <a:pt x="578" y="1432"/>
                    </a:lnTo>
                    <a:lnTo>
                      <a:pt x="628" y="1428"/>
                    </a:lnTo>
                    <a:lnTo>
                      <a:pt x="678" y="1420"/>
                    </a:lnTo>
                    <a:lnTo>
                      <a:pt x="726" y="1412"/>
                    </a:lnTo>
                    <a:lnTo>
                      <a:pt x="774" y="1400"/>
                    </a:lnTo>
                    <a:lnTo>
                      <a:pt x="820" y="1386"/>
                    </a:lnTo>
                    <a:lnTo>
                      <a:pt x="864" y="1368"/>
                    </a:lnTo>
                    <a:lnTo>
                      <a:pt x="908" y="1350"/>
                    </a:lnTo>
                    <a:lnTo>
                      <a:pt x="952" y="1328"/>
                    </a:lnTo>
                    <a:lnTo>
                      <a:pt x="994" y="1304"/>
                    </a:lnTo>
                    <a:lnTo>
                      <a:pt x="1034" y="1280"/>
                    </a:lnTo>
                    <a:lnTo>
                      <a:pt x="1072" y="1252"/>
                    </a:lnTo>
                    <a:lnTo>
                      <a:pt x="1110" y="1222"/>
                    </a:lnTo>
                    <a:lnTo>
                      <a:pt x="1146" y="1190"/>
                    </a:lnTo>
                    <a:lnTo>
                      <a:pt x="1182" y="1158"/>
                    </a:lnTo>
                    <a:lnTo>
                      <a:pt x="1214" y="1122"/>
                    </a:lnTo>
                    <a:lnTo>
                      <a:pt x="1246" y="1084"/>
                    </a:lnTo>
                    <a:lnTo>
                      <a:pt x="1274" y="1046"/>
                    </a:lnTo>
                    <a:lnTo>
                      <a:pt x="1302" y="1006"/>
                    </a:lnTo>
                    <a:lnTo>
                      <a:pt x="1328" y="964"/>
                    </a:lnTo>
                    <a:lnTo>
                      <a:pt x="1352" y="922"/>
                    </a:lnTo>
                    <a:lnTo>
                      <a:pt x="1374" y="876"/>
                    </a:lnTo>
                    <a:lnTo>
                      <a:pt x="1394" y="832"/>
                    </a:lnTo>
                    <a:lnTo>
                      <a:pt x="1412" y="784"/>
                    </a:lnTo>
                    <a:lnTo>
                      <a:pt x="1428" y="736"/>
                    </a:lnTo>
                    <a:lnTo>
                      <a:pt x="1442" y="686"/>
                    </a:lnTo>
                    <a:lnTo>
                      <a:pt x="1454" y="636"/>
                    </a:lnTo>
                    <a:lnTo>
                      <a:pt x="1462" y="584"/>
                    </a:lnTo>
                    <a:lnTo>
                      <a:pt x="1468" y="532"/>
                    </a:lnTo>
                    <a:lnTo>
                      <a:pt x="1474" y="478"/>
                    </a:lnTo>
                    <a:lnTo>
                      <a:pt x="1474" y="424"/>
                    </a:lnTo>
                    <a:lnTo>
                      <a:pt x="1474" y="370"/>
                    </a:lnTo>
                    <a:lnTo>
                      <a:pt x="1474" y="370"/>
                    </a:lnTo>
                    <a:lnTo>
                      <a:pt x="1474" y="368"/>
                    </a:lnTo>
                    <a:lnTo>
                      <a:pt x="1474" y="368"/>
                    </a:lnTo>
                    <a:lnTo>
                      <a:pt x="1474" y="364"/>
                    </a:lnTo>
                    <a:lnTo>
                      <a:pt x="1474" y="364"/>
                    </a:lnTo>
                    <a:lnTo>
                      <a:pt x="1474" y="358"/>
                    </a:lnTo>
                    <a:lnTo>
                      <a:pt x="1474" y="358"/>
                    </a:lnTo>
                    <a:lnTo>
                      <a:pt x="1494" y="344"/>
                    </a:lnTo>
                    <a:lnTo>
                      <a:pt x="1514" y="326"/>
                    </a:lnTo>
                    <a:lnTo>
                      <a:pt x="1534" y="306"/>
                    </a:lnTo>
                    <a:lnTo>
                      <a:pt x="1556" y="284"/>
                    </a:lnTo>
                    <a:lnTo>
                      <a:pt x="1578" y="258"/>
                    </a:lnTo>
                    <a:lnTo>
                      <a:pt x="1598" y="232"/>
                    </a:lnTo>
                    <a:lnTo>
                      <a:pt x="1618" y="202"/>
                    </a:lnTo>
                    <a:lnTo>
                      <a:pt x="1638" y="172"/>
                    </a:lnTo>
                    <a:lnTo>
                      <a:pt x="1638" y="1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84" name="Line 21"/>
              <p:cNvSpPr>
                <a:spLocks noChangeShapeType="1"/>
              </p:cNvSpPr>
              <p:nvPr/>
            </p:nvSpPr>
            <p:spPr bwMode="auto">
              <a:xfrm>
                <a:off x="4107" y="190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sp>
        <p:nvSpPr>
          <p:cNvPr id="90" name="Text Placeholder 6"/>
          <p:cNvSpPr>
            <a:spLocks noGrp="1"/>
          </p:cNvSpPr>
          <p:nvPr>
            <p:ph type="body" sz="quarter" idx="24" hasCustomPrompt="1"/>
          </p:nvPr>
        </p:nvSpPr>
        <p:spPr>
          <a:xfrm>
            <a:off x="9542326" y="4199810"/>
            <a:ext cx="1897857" cy="387282"/>
          </a:xfrm>
        </p:spPr>
        <p:txBody>
          <a:bodyPr>
            <a:normAutofit/>
          </a:bodyPr>
          <a:lstStyle>
            <a:lvl1pPr algn="ctr">
              <a:defRPr sz="1600" b="1">
                <a:solidFill>
                  <a:schemeClr val="tx2"/>
                </a:solidFill>
              </a:defRPr>
            </a:lvl1pPr>
          </a:lstStyle>
          <a:p>
            <a:pPr lvl="0"/>
            <a:r>
              <a:rPr lang="en-US" dirty="0"/>
              <a:t>Write Name</a:t>
            </a:r>
          </a:p>
        </p:txBody>
      </p:sp>
      <p:sp>
        <p:nvSpPr>
          <p:cNvPr id="91" name="Text Placeholder 9"/>
          <p:cNvSpPr>
            <a:spLocks noGrp="1"/>
          </p:cNvSpPr>
          <p:nvPr>
            <p:ph type="body" sz="quarter" idx="25" hasCustomPrompt="1"/>
          </p:nvPr>
        </p:nvSpPr>
        <p:spPr>
          <a:xfrm>
            <a:off x="9542325" y="4678548"/>
            <a:ext cx="1897856" cy="289710"/>
          </a:xfrm>
        </p:spPr>
        <p:txBody>
          <a:bodyPr/>
          <a:lstStyle>
            <a:lvl1pPr algn="ctr">
              <a:defRPr i="1"/>
            </a:lvl1pPr>
          </a:lstStyle>
          <a:p>
            <a:pPr lvl="0"/>
            <a:r>
              <a:rPr lang="en-US" dirty="0"/>
              <a:t>Staff designation</a:t>
            </a:r>
          </a:p>
        </p:txBody>
      </p:sp>
    </p:spTree>
    <p:extLst>
      <p:ext uri="{BB962C8B-B14F-4D97-AF65-F5344CB8AC3E}">
        <p14:creationId xmlns:p14="http://schemas.microsoft.com/office/powerpoint/2010/main" val="161658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60">
                                            <p:txEl>
                                              <p:pRg st="0" end="0"/>
                                            </p:txEl>
                                          </p:spTgt>
                                        </p:tgtEl>
                                        <p:attrNameLst>
                                          <p:attrName>style.visibility</p:attrName>
                                        </p:attrNameLst>
                                      </p:cBhvr>
                                      <p:to>
                                        <p:strVal val="visible"/>
                                      </p:to>
                                    </p:set>
                                    <p:animEffect transition="in" filter="fade">
                                      <p:cBhvr>
                                        <p:cTn id="39" dur="500"/>
                                        <p:tgtEl>
                                          <p:spTgt spid="60">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xEl>
                                              <p:pRg st="0" end="0"/>
                                            </p:txEl>
                                          </p:spTgt>
                                        </p:tgtEl>
                                        <p:attrNameLst>
                                          <p:attrName>style.visibility</p:attrName>
                                        </p:attrNameLst>
                                      </p:cBhvr>
                                      <p:to>
                                        <p:strVal val="visible"/>
                                      </p:to>
                                    </p:set>
                                    <p:animEffect transition="in" filter="fade">
                                      <p:cBhvr>
                                        <p:cTn id="42" dur="500"/>
                                        <p:tgtEl>
                                          <p:spTgt spid="61">
                                            <p:txEl>
                                              <p:pRg st="0" end="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75">
                                            <p:txEl>
                                              <p:pRg st="0" end="0"/>
                                            </p:txEl>
                                          </p:spTgt>
                                        </p:tgtEl>
                                        <p:attrNameLst>
                                          <p:attrName>style.visibility</p:attrName>
                                        </p:attrNameLst>
                                      </p:cBhvr>
                                      <p:to>
                                        <p:strVal val="visible"/>
                                      </p:to>
                                    </p:set>
                                    <p:animEffect transition="in" filter="fade">
                                      <p:cBhvr>
                                        <p:cTn id="56" dur="500"/>
                                        <p:tgtEl>
                                          <p:spTgt spid="75">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6">
                                            <p:txEl>
                                              <p:pRg st="0" end="0"/>
                                            </p:txEl>
                                          </p:spTgt>
                                        </p:tgtEl>
                                        <p:attrNameLst>
                                          <p:attrName>style.visibility</p:attrName>
                                        </p:attrNameLst>
                                      </p:cBhvr>
                                      <p:to>
                                        <p:strVal val="visible"/>
                                      </p:to>
                                    </p:set>
                                    <p:animEffect transition="in" filter="fade">
                                      <p:cBhvr>
                                        <p:cTn id="59" dur="500"/>
                                        <p:tgtEl>
                                          <p:spTgt spid="76">
                                            <p:txEl>
                                              <p:pRg st="0" end="0"/>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90">
                                            <p:txEl>
                                              <p:pRg st="0" end="0"/>
                                            </p:txEl>
                                          </p:spTgt>
                                        </p:tgtEl>
                                        <p:attrNameLst>
                                          <p:attrName>style.visibility</p:attrName>
                                        </p:attrNameLst>
                                      </p:cBhvr>
                                      <p:to>
                                        <p:strVal val="visible"/>
                                      </p:to>
                                    </p:set>
                                    <p:animEffect transition="in" filter="fade">
                                      <p:cBhvr>
                                        <p:cTn id="73" dur="500"/>
                                        <p:tgtEl>
                                          <p:spTgt spid="90">
                                            <p:txEl>
                                              <p:pRg st="0" end="0"/>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1">
                                            <p:txEl>
                                              <p:pRg st="0" end="0"/>
                                            </p:txEl>
                                          </p:spTgt>
                                        </p:tgtEl>
                                        <p:attrNameLst>
                                          <p:attrName>style.visibility</p:attrName>
                                        </p:attrNameLst>
                                      </p:cBhvr>
                                      <p:to>
                                        <p:strVal val="visible"/>
                                      </p:to>
                                    </p:set>
                                    <p:animEffect transition="in" filter="fade">
                                      <p:cBhvr>
                                        <p:cTn id="76" dur="500"/>
                                        <p:tgtEl>
                                          <p:spTgt spid="91">
                                            <p:txEl>
                                              <p:pRg st="0" end="0"/>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fade">
                                      <p:cBhvr>
                                        <p:cTn id="7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8" grpId="0" build="p"/>
      <p:bldP spid="12" grpId="0" animBg="1"/>
      <p:bldP spid="13" grpId="0" animBg="1"/>
      <p:bldP spid="14" grpId="0" animBg="1"/>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0" grpId="0" build="p">
        <p:tmplLst>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75" grpId="0" build="p">
        <p:tmplLst>
          <p:tmpl lvl="1">
            <p:tnLst>
              <p:par>
                <p:cTn presetID="10" presetClass="entr" presetSubtype="0" fill="hold" nodeType="afterEffect">
                  <p:stCondLst>
                    <p:cond delay="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build="p">
        <p:tmplLst>
          <p:tmpl lvl="1">
            <p:tnLst>
              <p:par>
                <p:cTn presetID="10" presetClass="entr" presetSubtype="0" fill="hold" nodeType="with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90" grpId="0" build="p">
        <p:tmplLst>
          <p:tmpl lvl="1">
            <p:tnLst>
              <p:par>
                <p:cTn presetID="10" presetClass="entr" presetSubtype="0" fill="hold" nodeType="afterEffect">
                  <p:stCondLst>
                    <p:cond delay="0"/>
                  </p:stCondLst>
                  <p:childTnLst>
                    <p:set>
                      <p:cBhvr>
                        <p:cTn dur="1" fill="hold">
                          <p:stCondLst>
                            <p:cond delay="0"/>
                          </p:stCondLst>
                        </p:cTn>
                        <p:tgtEl>
                          <p:spTgt spid="90"/>
                        </p:tgtEl>
                        <p:attrNameLst>
                          <p:attrName>style.visibility</p:attrName>
                        </p:attrNameLst>
                      </p:cBhvr>
                      <p:to>
                        <p:strVal val="visible"/>
                      </p:to>
                    </p:set>
                    <p:animEffect transition="in" filter="fade">
                      <p:cBhvr>
                        <p:cTn dur="500"/>
                        <p:tgtEl>
                          <p:spTgt spid="90"/>
                        </p:tgtEl>
                      </p:cBhvr>
                    </p:animEffect>
                  </p:childTnLst>
                </p:cTn>
              </p:par>
            </p:tnLst>
          </p:tmpl>
        </p:tmplLst>
      </p:bldP>
      <p:bldP spid="91" grpId="0" build="p">
        <p:tmplLst>
          <p:tmpl lvl="1">
            <p:tnLst>
              <p:par>
                <p:cTn presetID="10" presetClass="entr" presetSubtype="0" fill="hold" nodeType="withEffect">
                  <p:stCondLst>
                    <p:cond delay="0"/>
                  </p:stCondLst>
                  <p:childTnLst>
                    <p:set>
                      <p:cBhvr>
                        <p:cTn dur="1" fill="hold">
                          <p:stCondLst>
                            <p:cond delay="0"/>
                          </p:stCondLst>
                        </p:cTn>
                        <p:tgtEl>
                          <p:spTgt spid="91"/>
                        </p:tgtEl>
                        <p:attrNameLst>
                          <p:attrName>style.visibility</p:attrName>
                        </p:attrNameLst>
                      </p:cBhvr>
                      <p:to>
                        <p:strVal val="visible"/>
                      </p:to>
                    </p:set>
                    <p:animEffect transition="in" filter="fade">
                      <p:cBhvr>
                        <p:cTn dur="500"/>
                        <p:tgtEl>
                          <p:spTgt spid="91"/>
                        </p:tgtEl>
                      </p:cBhvr>
                    </p:animEffect>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Our Team 1">
    <p:spTree>
      <p:nvGrpSpPr>
        <p:cNvPr id="1" name=""/>
        <p:cNvGrpSpPr/>
        <p:nvPr/>
      </p:nvGrpSpPr>
      <p:grpSpPr>
        <a:xfrm>
          <a:off x="0" y="0"/>
          <a:ext cx="0" cy="0"/>
          <a:chOff x="0" y="0"/>
          <a:chExt cx="0" cy="0"/>
        </a:xfrm>
      </p:grpSpPr>
      <p:sp>
        <p:nvSpPr>
          <p:cNvPr id="13" name="Picture Placeholder 11"/>
          <p:cNvSpPr>
            <a:spLocks noGrp="1"/>
          </p:cNvSpPr>
          <p:nvPr>
            <p:ph type="pic" sz="quarter" idx="15"/>
          </p:nvPr>
        </p:nvSpPr>
        <p:spPr>
          <a:xfrm>
            <a:off x="2715768" y="0"/>
            <a:ext cx="2715768" cy="3671316"/>
          </a:xfrm>
          <a:ln w="57150">
            <a:solidFill>
              <a:schemeClr val="bg1"/>
            </a:solidFill>
          </a:ln>
        </p:spPr>
        <p:txBody>
          <a:bodyPr/>
          <a:lstStyle/>
          <a:p>
            <a:r>
              <a:rPr lang="es-ES"/>
              <a:t>Haga clic en el icono para agregar una imagen</a:t>
            </a:r>
            <a:endParaRPr lang="en-US" dirty="0"/>
          </a:p>
        </p:txBody>
      </p:sp>
      <p:sp>
        <p:nvSpPr>
          <p:cNvPr id="15" name="Picture Placeholder 11"/>
          <p:cNvSpPr>
            <a:spLocks noGrp="1"/>
          </p:cNvSpPr>
          <p:nvPr>
            <p:ph type="pic" sz="quarter" idx="18"/>
          </p:nvPr>
        </p:nvSpPr>
        <p:spPr>
          <a:xfrm>
            <a:off x="2715768" y="3671316"/>
            <a:ext cx="2715768" cy="3236976"/>
          </a:xfrm>
          <a:ln w="57150">
            <a:solidFill>
              <a:schemeClr val="bg1"/>
            </a:solidFill>
          </a:ln>
        </p:spPr>
        <p:txBody>
          <a:bodyPr/>
          <a:lstStyle/>
          <a:p>
            <a:r>
              <a:rPr lang="es-ES"/>
              <a:t>Haga clic en el icono para agregar una imagen</a:t>
            </a:r>
            <a:endParaRPr lang="en-US" dirty="0"/>
          </a:p>
        </p:txBody>
      </p:sp>
      <p:sp>
        <p:nvSpPr>
          <p:cNvPr id="12" name="Picture Placeholder 11"/>
          <p:cNvSpPr>
            <a:spLocks noGrp="1"/>
          </p:cNvSpPr>
          <p:nvPr>
            <p:ph type="pic" sz="quarter" idx="14"/>
          </p:nvPr>
        </p:nvSpPr>
        <p:spPr>
          <a:xfrm>
            <a:off x="0" y="0"/>
            <a:ext cx="2715768" cy="3977640"/>
          </a:xfrm>
          <a:ln w="57150">
            <a:solidFill>
              <a:schemeClr val="bg1"/>
            </a:solidFill>
          </a:ln>
        </p:spPr>
        <p:txBody>
          <a:bodyPr/>
          <a:lstStyle/>
          <a:p>
            <a:r>
              <a:rPr lang="es-ES"/>
              <a:t>Haga clic en el icono para agregar una imagen</a:t>
            </a:r>
            <a:endParaRPr lang="en-US" dirty="0"/>
          </a:p>
        </p:txBody>
      </p:sp>
      <p:sp>
        <p:nvSpPr>
          <p:cNvPr id="14" name="Picture Placeholder 11"/>
          <p:cNvSpPr>
            <a:spLocks noGrp="1"/>
          </p:cNvSpPr>
          <p:nvPr>
            <p:ph type="pic" sz="quarter" idx="16"/>
          </p:nvPr>
        </p:nvSpPr>
        <p:spPr>
          <a:xfrm>
            <a:off x="5431536" y="0"/>
            <a:ext cx="2834640" cy="4119372"/>
          </a:xfrm>
          <a:ln w="57150">
            <a:solidFill>
              <a:schemeClr val="bg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1" name="Picture Placeholder 11"/>
          <p:cNvSpPr>
            <a:spLocks noGrp="1"/>
          </p:cNvSpPr>
          <p:nvPr>
            <p:ph type="pic" sz="quarter" idx="17"/>
          </p:nvPr>
        </p:nvSpPr>
        <p:spPr>
          <a:xfrm>
            <a:off x="0" y="3977640"/>
            <a:ext cx="2715768" cy="2930652"/>
          </a:xfrm>
          <a:ln w="57150">
            <a:solidFill>
              <a:schemeClr val="bg1"/>
            </a:solidFill>
          </a:ln>
        </p:spPr>
        <p:txBody>
          <a:bodyPr/>
          <a:lstStyle/>
          <a:p>
            <a:r>
              <a:rPr lang="es-ES"/>
              <a:t>Haga clic en el icono para agregar una imagen</a:t>
            </a:r>
            <a:endParaRPr lang="en-US" dirty="0"/>
          </a:p>
        </p:txBody>
      </p:sp>
      <p:sp>
        <p:nvSpPr>
          <p:cNvPr id="16" name="Picture Placeholder 11"/>
          <p:cNvSpPr>
            <a:spLocks noGrp="1"/>
          </p:cNvSpPr>
          <p:nvPr>
            <p:ph type="pic" sz="quarter" idx="19"/>
          </p:nvPr>
        </p:nvSpPr>
        <p:spPr>
          <a:xfrm>
            <a:off x="5431536" y="4119372"/>
            <a:ext cx="2834640" cy="2788920"/>
          </a:xfrm>
          <a:ln w="57150">
            <a:solidFill>
              <a:schemeClr val="bg1"/>
            </a:solidFill>
          </a:ln>
        </p:spPr>
        <p:txBody>
          <a:bodyPr/>
          <a:lstStyle/>
          <a:p>
            <a:r>
              <a:rPr lang="es-ES"/>
              <a:t>Haga clic en el icono para agregar una imagen</a:t>
            </a:r>
            <a:endParaRPr lang="en-US" dirty="0"/>
          </a:p>
        </p:txBody>
      </p:sp>
      <p:sp>
        <p:nvSpPr>
          <p:cNvPr id="7" name="Text Placeholder 6"/>
          <p:cNvSpPr>
            <a:spLocks noGrp="1"/>
          </p:cNvSpPr>
          <p:nvPr>
            <p:ph type="body" sz="quarter" idx="20" hasCustomPrompt="1"/>
          </p:nvPr>
        </p:nvSpPr>
        <p:spPr>
          <a:xfrm>
            <a:off x="8534400" y="3551238"/>
            <a:ext cx="3067050" cy="1493044"/>
          </a:xfrm>
        </p:spPr>
        <p:txBody>
          <a:bodyPr>
            <a:normAutofit/>
          </a:bodyPr>
          <a:lstStyle>
            <a:lvl1pPr algn="r">
              <a:defRPr sz="1400"/>
            </a:lvl1pPr>
            <a:lvl2pPr algn="r">
              <a:defRPr/>
            </a:lvl2pPr>
            <a:lvl3pPr algn="r">
              <a:defRPr/>
            </a:lvl3pPr>
            <a:lvl4pPr algn="r">
              <a:defRPr/>
            </a:lvl4pPr>
            <a:lvl5pPr algn="r">
              <a:defRPr/>
            </a:lvl5pPr>
          </a:lstStyle>
          <a:p>
            <a:pPr lvl="0"/>
            <a:r>
              <a:rPr lang="en-US" dirty="0"/>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81088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20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4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xEl>
                                              <p:pRg st="0" end="0"/>
                                            </p:txEl>
                                          </p:spTgt>
                                        </p:tgtEl>
                                        <p:attrNameLst>
                                          <p:attrName>style.visibility</p:attrName>
                                        </p:attrNameLst>
                                      </p:cBhvr>
                                      <p:to>
                                        <p:strVal val="visible"/>
                                      </p:to>
                                    </p:set>
                                    <p:animEffect transition="in" filter="fade">
                                      <p:cBhvr>
                                        <p:cTn id="4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2" grpId="0" animBg="1"/>
      <p:bldP spid="14" grpId="0" animBg="1"/>
      <p:bldP spid="2" grpId="0"/>
      <p:bldP spid="8" grpId="0" build="p"/>
      <p:bldP spid="11" grpId="0" animBg="1"/>
      <p:bldP spid="16" grpId="0" animBg="1"/>
      <p:bldP spid="7" grpId="0"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Department Team">
    <p:spTree>
      <p:nvGrpSpPr>
        <p:cNvPr id="1" name=""/>
        <p:cNvGrpSpPr/>
        <p:nvPr/>
      </p:nvGrpSpPr>
      <p:grpSpPr>
        <a:xfrm>
          <a:off x="0" y="0"/>
          <a:ext cx="0" cy="0"/>
          <a:chOff x="0" y="0"/>
          <a:chExt cx="0" cy="0"/>
        </a:xfrm>
      </p:grpSpPr>
      <p:sp>
        <p:nvSpPr>
          <p:cNvPr id="10" name="Rectangle 9"/>
          <p:cNvSpPr/>
          <p:nvPr/>
        </p:nvSpPr>
        <p:spPr>
          <a:xfrm>
            <a:off x="4" y="1892303"/>
            <a:ext cx="12192000" cy="400714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12" name="Picture Placeholder 11"/>
          <p:cNvSpPr>
            <a:spLocks noGrp="1"/>
          </p:cNvSpPr>
          <p:nvPr>
            <p:ph type="pic" sz="quarter" idx="14"/>
          </p:nvPr>
        </p:nvSpPr>
        <p:spPr>
          <a:xfrm>
            <a:off x="920611" y="2136054"/>
            <a:ext cx="2076450" cy="1728216"/>
          </a:xfrm>
          <a:ln w="57150">
            <a:solidFill>
              <a:schemeClr val="bg1"/>
            </a:solidFill>
          </a:ln>
        </p:spPr>
        <p:txBody>
          <a:bodyPr/>
          <a:lstStyle/>
          <a:p>
            <a:r>
              <a:rPr lang="es-ES"/>
              <a:t>Haga clic en el icono para agregar una imagen</a:t>
            </a:r>
            <a:endParaRPr lang="en-US" dirty="0"/>
          </a:p>
        </p:txBody>
      </p:sp>
      <p:sp>
        <p:nvSpPr>
          <p:cNvPr id="13" name="Picture Placeholder 11"/>
          <p:cNvSpPr>
            <a:spLocks noGrp="1"/>
          </p:cNvSpPr>
          <p:nvPr>
            <p:ph type="pic" sz="quarter" idx="15"/>
          </p:nvPr>
        </p:nvSpPr>
        <p:spPr>
          <a:xfrm>
            <a:off x="920611" y="3871105"/>
            <a:ext cx="2076450" cy="1728216"/>
          </a:xfrm>
          <a:ln w="57150">
            <a:solidFill>
              <a:schemeClr val="bg1"/>
            </a:solidFill>
          </a:ln>
        </p:spPr>
        <p:txBody>
          <a:bodyPr/>
          <a:lstStyle/>
          <a:p>
            <a:r>
              <a:rPr lang="es-ES"/>
              <a:t>Haga clic en el icono para agregar una imagen</a:t>
            </a:r>
            <a:endParaRPr lang="en-US" dirty="0"/>
          </a:p>
        </p:txBody>
      </p:sp>
      <p:sp>
        <p:nvSpPr>
          <p:cNvPr id="14" name="Picture Placeholder 11"/>
          <p:cNvSpPr>
            <a:spLocks noGrp="1"/>
          </p:cNvSpPr>
          <p:nvPr>
            <p:ph type="pic" sz="quarter" idx="16"/>
          </p:nvPr>
        </p:nvSpPr>
        <p:spPr>
          <a:xfrm>
            <a:off x="3022293" y="3871105"/>
            <a:ext cx="2076450" cy="1728216"/>
          </a:xfrm>
          <a:ln w="57150">
            <a:solidFill>
              <a:schemeClr val="bg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41073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14:presetBounceEnd="48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48000">
                                          <p:cBhvr additive="base">
                                            <p:cTn id="16" dur="750" fill="hold"/>
                                            <p:tgtEl>
                                              <p:spTgt spid="10"/>
                                            </p:tgtEl>
                                            <p:attrNameLst>
                                              <p:attrName>ppt_x</p:attrName>
                                            </p:attrNameLst>
                                          </p:cBhvr>
                                          <p:tavLst>
                                            <p:tav tm="0">
                                              <p:val>
                                                <p:strVal val="#ppt_x"/>
                                              </p:val>
                                            </p:tav>
                                            <p:tav tm="100000">
                                              <p:val>
                                                <p:strVal val="#ppt_x"/>
                                              </p:val>
                                            </p:tav>
                                          </p:tavLst>
                                        </p:anim>
                                        <p:anim calcmode="lin" valueType="num" p14:bounceEnd="48000">
                                          <p:cBhvr additive="base">
                                            <p:cTn id="17" dur="75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2" grpId="0"/>
          <p:bldP spid="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750" fill="hold"/>
                                            <p:tgtEl>
                                              <p:spTgt spid="10"/>
                                            </p:tgtEl>
                                            <p:attrNameLst>
                                              <p:attrName>ppt_x</p:attrName>
                                            </p:attrNameLst>
                                          </p:cBhvr>
                                          <p:tavLst>
                                            <p:tav tm="0">
                                              <p:val>
                                                <p:strVal val="#ppt_x"/>
                                              </p:val>
                                            </p:tav>
                                            <p:tav tm="100000">
                                              <p:val>
                                                <p:strVal val="#ppt_x"/>
                                              </p:val>
                                            </p:tav>
                                          </p:tavLst>
                                        </p:anim>
                                        <p:anim calcmode="lin" valueType="num">
                                          <p:cBhvr additive="base">
                                            <p:cTn id="17" dur="75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2" grpId="0"/>
          <p:bldP spid="8" grpId="0" build="p"/>
        </p:bldLst>
      </p:timing>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Your Info">
    <p:spTree>
      <p:nvGrpSpPr>
        <p:cNvPr id="1" name=""/>
        <p:cNvGrpSpPr/>
        <p:nvPr/>
      </p:nvGrpSpPr>
      <p:grpSpPr>
        <a:xfrm>
          <a:off x="0" y="0"/>
          <a:ext cx="0" cy="0"/>
          <a:chOff x="0" y="0"/>
          <a:chExt cx="0" cy="0"/>
        </a:xfrm>
      </p:grpSpPr>
      <p:sp>
        <p:nvSpPr>
          <p:cNvPr id="9" name="Rectangle 8"/>
          <p:cNvSpPr/>
          <p:nvPr/>
        </p:nvSpPr>
        <p:spPr>
          <a:xfrm>
            <a:off x="4" y="1892303"/>
            <a:ext cx="12192000" cy="40071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6"/>
          <p:cNvSpPr>
            <a:spLocks noGrp="1"/>
          </p:cNvSpPr>
          <p:nvPr>
            <p:ph type="pic" sz="quarter" idx="14"/>
          </p:nvPr>
        </p:nvSpPr>
        <p:spPr>
          <a:xfrm>
            <a:off x="1259065" y="2289083"/>
            <a:ext cx="2875788" cy="2395728"/>
          </a:xfrm>
          <a:ln w="57150">
            <a:solidFill>
              <a:schemeClr val="bg1"/>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84778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14:presetBounceEnd="48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8000">
                                          <p:cBhvr additive="base">
                                            <p:cTn id="16" dur="75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48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48000">
                                          <p:cBhvr additive="base">
                                            <p:cTn id="20" dur="750" fill="hold"/>
                                            <p:tgtEl>
                                              <p:spTgt spid="7"/>
                                            </p:tgtEl>
                                            <p:attrNameLst>
                                              <p:attrName>ppt_x</p:attrName>
                                            </p:attrNameLst>
                                          </p:cBhvr>
                                          <p:tavLst>
                                            <p:tav tm="0">
                                              <p:val>
                                                <p:strVal val="#ppt_x"/>
                                              </p:val>
                                            </p:tav>
                                            <p:tav tm="100000">
                                              <p:val>
                                                <p:strVal val="#ppt_x"/>
                                              </p:val>
                                            </p:tav>
                                          </p:tavLst>
                                        </p:anim>
                                        <p:anim calcmode="lin" valueType="num" p14:bounceEnd="48000">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ppt_x"/>
                                              </p:val>
                                            </p:tav>
                                            <p:tav tm="100000">
                                              <p:val>
                                                <p:strVal val="#ppt_x"/>
                                              </p:val>
                                            </p:tav>
                                          </p:tavLst>
                                        </p:anim>
                                        <p:anim calcmode="lin" valueType="num">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P spid="7" grpId="0" animBg="1"/>
        </p:bldLst>
      </p:timing>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More Skill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6972300" y="0"/>
            <a:ext cx="5219700" cy="6858000"/>
          </a:xfrm>
          <a:solidFill>
            <a:schemeClr val="bg1">
              <a:lumMod val="9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419970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Your Skills">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09600" y="1277581"/>
            <a:ext cx="3562350" cy="4094520"/>
          </a:xfrm>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0654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14:presetBounceEnd="48000">
                                      <p:stCondLst>
                                        <p:cond delay="0"/>
                                      </p:stCondLst>
                                      <p:endCondLst>
                                        <p:cond evt="begin" delay="0">
                                          <p:tn val="14"/>
                                        </p:cond>
                                      </p:endCondLst>
                                      <p:childTnLst>
                                        <p:set>
                                          <p:cBhvr>
                                            <p:cTn id="15" dur="1" fill="hold">
                                              <p:stCondLst>
                                                <p:cond delay="0"/>
                                              </p:stCondLst>
                                            </p:cTn>
                                            <p:tgtEl>
                                              <p:spTgt spid="9"/>
                                            </p:tgtEl>
                                            <p:attrNameLst>
                                              <p:attrName>style.visibility</p:attrName>
                                            </p:attrNameLst>
                                          </p:cBhvr>
                                          <p:to>
                                            <p:strVal val="visible"/>
                                          </p:to>
                                        </p:set>
                                        <p:anim calcmode="lin" valueType="num" p14:bounceEnd="48000">
                                          <p:cBhvr additive="base">
                                            <p:cTn id="16" dur="75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17"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8" grpId="0" build="p"/>
        </p:bldLst>
      </p:timing>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Detail Info">
    <p:spTree>
      <p:nvGrpSpPr>
        <p:cNvPr id="1" name=""/>
        <p:cNvGrpSpPr/>
        <p:nvPr/>
      </p:nvGrpSpPr>
      <p:grpSpPr>
        <a:xfrm>
          <a:off x="0" y="0"/>
          <a:ext cx="0" cy="0"/>
          <a:chOff x="0" y="0"/>
          <a:chExt cx="0" cy="0"/>
        </a:xfrm>
      </p:grpSpPr>
      <p:sp>
        <p:nvSpPr>
          <p:cNvPr id="11" name="Rectangle 10"/>
          <p:cNvSpPr/>
          <p:nvPr/>
        </p:nvSpPr>
        <p:spPr>
          <a:xfrm>
            <a:off x="0" y="2226003"/>
            <a:ext cx="12268200" cy="42344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7" name="Picture Placeholder 6"/>
          <p:cNvSpPr>
            <a:spLocks noGrp="1"/>
          </p:cNvSpPr>
          <p:nvPr>
            <p:ph type="pic" sz="quarter" idx="14"/>
          </p:nvPr>
        </p:nvSpPr>
        <p:spPr>
          <a:xfrm>
            <a:off x="644268" y="2416785"/>
            <a:ext cx="2157984" cy="2157984"/>
          </a:xfrm>
          <a:prstGeom prst="flowChartConnector">
            <a:avLst/>
          </a:prstGeom>
          <a:solidFill>
            <a:schemeClr val="accent1"/>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01571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14:presetBounceEnd="38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38000">
                                          <p:cBhvr additive="base">
                                            <p:cTn id="16" dur="750" fill="hold"/>
                                            <p:tgtEl>
                                              <p:spTgt spid="11"/>
                                            </p:tgtEl>
                                            <p:attrNameLst>
                                              <p:attrName>ppt_x</p:attrName>
                                            </p:attrNameLst>
                                          </p:cBhvr>
                                          <p:tavLst>
                                            <p:tav tm="0">
                                              <p:val>
                                                <p:strVal val="0-#ppt_w/2"/>
                                              </p:val>
                                            </p:tav>
                                            <p:tav tm="100000">
                                              <p:val>
                                                <p:strVal val="#ppt_x"/>
                                              </p:val>
                                            </p:tav>
                                          </p:tavLst>
                                        </p:anim>
                                        <p:anim calcmode="lin" valueType="num" p14:bounceEnd="38000">
                                          <p:cBhvr additive="base">
                                            <p:cTn id="17" dur="75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2" grpId="0"/>
          <p:bldP spid="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0-#ppt_w/2"/>
                                              </p:val>
                                            </p:tav>
                                            <p:tav tm="100000">
                                              <p:val>
                                                <p:strVal val="#ppt_x"/>
                                              </p:val>
                                            </p:tav>
                                          </p:tavLst>
                                        </p:anim>
                                        <p:anim calcmode="lin" valueType="num">
                                          <p:cBhvr additive="base">
                                            <p:cTn id="17" dur="75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2" grpId="0"/>
          <p:bldP spid="8" grpId="0" build="p"/>
        </p:bldLst>
      </p:timing>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Detail Info with Map">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5345701" y="1370799"/>
            <a:ext cx="1412748" cy="1412748"/>
          </a:xfrm>
          <a:prstGeom prst="flowChartConnector">
            <a:avLst/>
          </a:prstGeom>
          <a:solidFill>
            <a:schemeClr val="accent1"/>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43370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8" grpId="0" build="p"/>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Skill and Info">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17515" y="1988969"/>
            <a:ext cx="2880065" cy="2880065"/>
          </a:xfrm>
          <a:prstGeom prst="flowChartConnector">
            <a:avLst/>
          </a:prstGeom>
          <a:solidFill>
            <a:schemeClr val="bg1">
              <a:lumMod val="50000"/>
            </a:schemeClr>
          </a:solidFill>
          <a:ln>
            <a:solidFill>
              <a:schemeClr val="bg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70455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500"/>
                            </p:stCondLst>
                            <p:childTnLst>
                              <p:par>
                                <p:cTn id="20" presetID="32" presetClass="emph" presetSubtype="0" fill="hold" grpId="1" nodeType="afterEffect">
                                  <p:stCondLst>
                                    <p:cond delay="0"/>
                                  </p:stCondLst>
                                  <p:childTnLst>
                                    <p:animRot by="120000">
                                      <p:cBhvr>
                                        <p:cTn id="21" dur="50" fill="hold">
                                          <p:stCondLst>
                                            <p:cond delay="0"/>
                                          </p:stCondLst>
                                        </p:cTn>
                                        <p:tgtEl>
                                          <p:spTgt spid="9"/>
                                        </p:tgtEl>
                                        <p:attrNameLst>
                                          <p:attrName>r</p:attrName>
                                        </p:attrNameLst>
                                      </p:cBhvr>
                                    </p:animRot>
                                    <p:animRot by="-240000">
                                      <p:cBhvr>
                                        <p:cTn id="22" dur="100" fill="hold">
                                          <p:stCondLst>
                                            <p:cond delay="100"/>
                                          </p:stCondLst>
                                        </p:cTn>
                                        <p:tgtEl>
                                          <p:spTgt spid="9"/>
                                        </p:tgtEl>
                                        <p:attrNameLst>
                                          <p:attrName>r</p:attrName>
                                        </p:attrNameLst>
                                      </p:cBhvr>
                                    </p:animRot>
                                    <p:animRot by="240000">
                                      <p:cBhvr>
                                        <p:cTn id="23" dur="100" fill="hold">
                                          <p:stCondLst>
                                            <p:cond delay="200"/>
                                          </p:stCondLst>
                                        </p:cTn>
                                        <p:tgtEl>
                                          <p:spTgt spid="9"/>
                                        </p:tgtEl>
                                        <p:attrNameLst>
                                          <p:attrName>r</p:attrName>
                                        </p:attrNameLst>
                                      </p:cBhvr>
                                    </p:animRot>
                                    <p:animRot by="-240000">
                                      <p:cBhvr>
                                        <p:cTn id="24" dur="100" fill="hold">
                                          <p:stCondLst>
                                            <p:cond delay="300"/>
                                          </p:stCondLst>
                                        </p:cTn>
                                        <p:tgtEl>
                                          <p:spTgt spid="9"/>
                                        </p:tgtEl>
                                        <p:attrNameLst>
                                          <p:attrName>r</p:attrName>
                                        </p:attrNameLst>
                                      </p:cBhvr>
                                    </p:animRot>
                                    <p:animRot by="120000">
                                      <p:cBhvr>
                                        <p:cTn id="25" dur="100" fill="hold">
                                          <p:stCondLst>
                                            <p:cond delay="4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 grpId="0"/>
      <p:bldP spid="8" grpId="0" build="p"/>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Portfolio Imag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
        <p:nvSpPr>
          <p:cNvPr id="7" name="Picture Placeholder 6"/>
          <p:cNvSpPr>
            <a:spLocks noGrp="1"/>
          </p:cNvSpPr>
          <p:nvPr>
            <p:ph type="pic" sz="quarter" idx="13"/>
          </p:nvPr>
        </p:nvSpPr>
        <p:spPr>
          <a:xfrm>
            <a:off x="1" y="0"/>
            <a:ext cx="7934325" cy="6858000"/>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92427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Portfolio Creativ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4979323" y="0"/>
            <a:ext cx="7367060" cy="6858000"/>
          </a:xfrm>
          <a:prstGeom prst="parallelogram">
            <a:avLst/>
          </a:prstGeom>
          <a:solidFill>
            <a:schemeClr val="bg1">
              <a:lumMod val="85000"/>
            </a:schemeClr>
          </a:solidFill>
          <a:ln>
            <a:no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159616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Portfolio Horizontal">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2139952"/>
            <a:ext cx="12192000" cy="3155950"/>
          </a:xfrm>
          <a:solidFill>
            <a:schemeClr val="bg1">
              <a:lumMod val="85000"/>
            </a:schemeClr>
          </a:solidFill>
          <a:ln>
            <a:no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Text Placeholder 6"/>
          <p:cNvSpPr>
            <a:spLocks noGrp="1"/>
          </p:cNvSpPr>
          <p:nvPr>
            <p:ph type="body" sz="quarter" idx="15" hasCustomPrompt="1"/>
          </p:nvPr>
        </p:nvSpPr>
        <p:spPr>
          <a:xfrm>
            <a:off x="609601" y="1338406"/>
            <a:ext cx="10971213" cy="561182"/>
          </a:xfrm>
        </p:spPr>
        <p:txBody>
          <a:bodyPr>
            <a:noAutofit/>
          </a:bodyPr>
          <a:lstStyle>
            <a:lvl2pPr>
              <a:defRPr sz="1100"/>
            </a:lvl2pPr>
          </a:lstStyle>
          <a:p>
            <a:pPr marL="0" lvl="1" algn="just">
              <a:lnSpc>
                <a:spcPct val="150000"/>
              </a:lnSpc>
              <a:spcBef>
                <a:spcPts val="1000"/>
              </a:spcBef>
            </a:pPr>
            <a:r>
              <a:rPr lang="en-US" sz="1101"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12" name="Text Placeholder 6"/>
          <p:cNvSpPr>
            <a:spLocks noGrp="1"/>
          </p:cNvSpPr>
          <p:nvPr>
            <p:ph type="body" sz="quarter" idx="16" hasCustomPrompt="1"/>
          </p:nvPr>
        </p:nvSpPr>
        <p:spPr>
          <a:xfrm>
            <a:off x="609601" y="5558422"/>
            <a:ext cx="10971213" cy="561182"/>
          </a:xfrm>
        </p:spPr>
        <p:txBody>
          <a:bodyPr>
            <a:noAutofit/>
          </a:bodyPr>
          <a:lstStyle>
            <a:lvl2pPr>
              <a:defRPr sz="1100"/>
            </a:lvl2pPr>
          </a:lstStyle>
          <a:p>
            <a:pPr marL="0" lvl="1" algn="just">
              <a:lnSpc>
                <a:spcPct val="150000"/>
              </a:lnSpc>
              <a:spcBef>
                <a:spcPts val="1000"/>
              </a:spcBef>
            </a:pPr>
            <a:r>
              <a:rPr lang="en-US" sz="1101"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Tree>
    <p:extLst>
      <p:ext uri="{BB962C8B-B14F-4D97-AF65-F5344CB8AC3E}">
        <p14:creationId xmlns:p14="http://schemas.microsoft.com/office/powerpoint/2010/main" val="263614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anim calcmode="lin" valueType="num">
                                      <p:cBhvr>
                                        <p:cTn id="22" dur="750" fill="hold"/>
                                        <p:tgtEl>
                                          <p:spTgt spid="9"/>
                                        </p:tgtEl>
                                        <p:attrNameLst>
                                          <p:attrName>ppt_x</p:attrName>
                                        </p:attrNameLst>
                                      </p:cBhvr>
                                      <p:tavLst>
                                        <p:tav tm="0">
                                          <p:val>
                                            <p:strVal val="#ppt_x"/>
                                          </p:val>
                                        </p:tav>
                                        <p:tav tm="100000">
                                          <p:val>
                                            <p:strVal val="#ppt_x"/>
                                          </p:val>
                                        </p:tav>
                                      </p:tavLst>
                                    </p:anim>
                                    <p:anim calcmode="lin" valueType="num">
                                      <p:cBhvr>
                                        <p:cTn id="23"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P spid="7" grpId="0">
        <p:tmplLst>
          <p:tmpl>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Single Portfolio">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 y="0"/>
            <a:ext cx="4227513" cy="6870964"/>
          </a:xfrm>
          <a:solidFill>
            <a:schemeClr val="bg1">
              <a:lumMod val="85000"/>
            </a:schemeClr>
          </a:solidFill>
          <a:ln>
            <a:no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278402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Group Portfoli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2466639" y="0"/>
            <a:ext cx="6096794" cy="3454664"/>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13" name="Picture Placeholder 6"/>
          <p:cNvSpPr>
            <a:spLocks noGrp="1"/>
          </p:cNvSpPr>
          <p:nvPr>
            <p:ph type="pic" sz="quarter" idx="15"/>
          </p:nvPr>
        </p:nvSpPr>
        <p:spPr>
          <a:xfrm>
            <a:off x="2466639" y="3454664"/>
            <a:ext cx="6096794" cy="3403336"/>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15" name="Picture Placeholder 14"/>
          <p:cNvSpPr>
            <a:spLocks noGrp="1"/>
          </p:cNvSpPr>
          <p:nvPr>
            <p:ph type="pic" sz="quarter" idx="16"/>
          </p:nvPr>
        </p:nvSpPr>
        <p:spPr>
          <a:xfrm>
            <a:off x="8563769" y="1"/>
            <a:ext cx="3613944" cy="6858000"/>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195679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0-#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Group Portfolio 2">
    <p:spTree>
      <p:nvGrpSpPr>
        <p:cNvPr id="1" name=""/>
        <p:cNvGrpSpPr/>
        <p:nvPr/>
      </p:nvGrpSpPr>
      <p:grpSpPr>
        <a:xfrm>
          <a:off x="0" y="0"/>
          <a:ext cx="0" cy="0"/>
          <a:chOff x="0" y="0"/>
          <a:chExt cx="0" cy="0"/>
        </a:xfrm>
      </p:grpSpPr>
      <p:sp>
        <p:nvSpPr>
          <p:cNvPr id="19" name="Picture Placeholder 18"/>
          <p:cNvSpPr>
            <a:spLocks noGrp="1"/>
          </p:cNvSpPr>
          <p:nvPr>
            <p:ph type="pic" sz="quarter" idx="16"/>
          </p:nvPr>
        </p:nvSpPr>
        <p:spPr>
          <a:xfrm>
            <a:off x="4234657" y="4302126"/>
            <a:ext cx="4009692" cy="2555875"/>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9" name="Picture Placeholder 8"/>
          <p:cNvSpPr>
            <a:spLocks noGrp="1"/>
          </p:cNvSpPr>
          <p:nvPr>
            <p:ph type="pic" sz="quarter" idx="14"/>
          </p:nvPr>
        </p:nvSpPr>
        <p:spPr>
          <a:xfrm>
            <a:off x="4234657" y="27406"/>
            <a:ext cx="7957344" cy="1594644"/>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17" name="Picture Placeholder 16"/>
          <p:cNvSpPr>
            <a:spLocks noGrp="1"/>
          </p:cNvSpPr>
          <p:nvPr>
            <p:ph type="pic" sz="quarter" idx="15"/>
          </p:nvPr>
        </p:nvSpPr>
        <p:spPr>
          <a:xfrm>
            <a:off x="4234658" y="1620309"/>
            <a:ext cx="7961313" cy="2681817"/>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l">
              <a:defRPr sz="1400">
                <a:solidFill>
                  <a:schemeClr val="bg1">
                    <a:lumMod val="50000"/>
                  </a:schemeClr>
                </a:solidFill>
              </a:defRPr>
            </a:lvl1pPr>
          </a:lstStyle>
          <a:p>
            <a:pPr lvl="0"/>
            <a:r>
              <a:rPr lang="en-US" dirty="0"/>
              <a:t>Your Small Title Here</a:t>
            </a:r>
          </a:p>
        </p:txBody>
      </p:sp>
      <p:sp>
        <p:nvSpPr>
          <p:cNvPr id="20" name="Picture Placeholder 18"/>
          <p:cNvSpPr>
            <a:spLocks noGrp="1"/>
          </p:cNvSpPr>
          <p:nvPr>
            <p:ph type="pic" sz="quarter" idx="17"/>
          </p:nvPr>
        </p:nvSpPr>
        <p:spPr>
          <a:xfrm>
            <a:off x="8244350" y="4302126"/>
            <a:ext cx="3947651" cy="2555875"/>
          </a:xfrm>
          <a:solidFill>
            <a:schemeClr val="bg1">
              <a:lumMod val="85000"/>
            </a:schemeClr>
          </a:solidFill>
          <a:ln w="57150">
            <a:solidFill>
              <a:schemeClr val="bg1"/>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412960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ppt_x"/>
                                          </p:val>
                                        </p:tav>
                                        <p:tav tm="100000">
                                          <p:val>
                                            <p:strVal val="#ppt_x"/>
                                          </p:val>
                                        </p:tav>
                                      </p:tavLst>
                                    </p:anim>
                                    <p:anim calcmode="lin" valueType="num">
                                      <p:cBhvr additive="base">
                                        <p:cTn id="17" dur="75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fill="hold"/>
                                        <p:tgtEl>
                                          <p:spTgt spid="19"/>
                                        </p:tgtEl>
                                        <p:attrNameLst>
                                          <p:attrName>ppt_x</p:attrName>
                                        </p:attrNameLst>
                                      </p:cBhvr>
                                      <p:tavLst>
                                        <p:tav tm="0">
                                          <p:val>
                                            <p:strVal val="#ppt_x"/>
                                          </p:val>
                                        </p:tav>
                                        <p:tav tm="100000">
                                          <p:val>
                                            <p:strVal val="#ppt_x"/>
                                          </p:val>
                                        </p:tav>
                                      </p:tavLst>
                                    </p:anim>
                                    <p:anim calcmode="lin" valueType="num">
                                      <p:cBhvr additive="base">
                                        <p:cTn id="21" dur="75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750" fill="hold"/>
                                        <p:tgtEl>
                                          <p:spTgt spid="17"/>
                                        </p:tgtEl>
                                        <p:attrNameLst>
                                          <p:attrName>ppt_x</p:attrName>
                                        </p:attrNameLst>
                                      </p:cBhvr>
                                      <p:tavLst>
                                        <p:tav tm="0">
                                          <p:val>
                                            <p:strVal val="1+#ppt_w/2"/>
                                          </p:val>
                                        </p:tav>
                                        <p:tav tm="100000">
                                          <p:val>
                                            <p:strVal val="#ppt_x"/>
                                          </p:val>
                                        </p:tav>
                                      </p:tavLst>
                                    </p:anim>
                                    <p:anim calcmode="lin" valueType="num">
                                      <p:cBhvr additive="base">
                                        <p:cTn id="25" dur="75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750" fill="hold"/>
                                        <p:tgtEl>
                                          <p:spTgt spid="9"/>
                                        </p:tgtEl>
                                        <p:attrNameLst>
                                          <p:attrName>ppt_x</p:attrName>
                                        </p:attrNameLst>
                                      </p:cBhvr>
                                      <p:tavLst>
                                        <p:tav tm="0">
                                          <p:val>
                                            <p:strVal val="#ppt_x"/>
                                          </p:val>
                                        </p:tav>
                                        <p:tav tm="100000">
                                          <p:val>
                                            <p:strVal val="#ppt_x"/>
                                          </p:val>
                                        </p:tav>
                                      </p:tavLst>
                                    </p:anim>
                                    <p:anim calcmode="lin" valueType="num">
                                      <p:cBhvr additive="base">
                                        <p:cTn id="29" dur="7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17" grpId="0" animBg="1"/>
      <p:bldP spid="2" grpId="0"/>
      <p:bldP spid="8" grpId="0" build="p"/>
      <p:bldP spid="20"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Banner Portfolio">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grpSp>
        <p:nvGrpSpPr>
          <p:cNvPr id="15" name="Group 14"/>
          <p:cNvGrpSpPr/>
          <p:nvPr/>
        </p:nvGrpSpPr>
        <p:grpSpPr>
          <a:xfrm>
            <a:off x="0" y="1912860"/>
            <a:ext cx="4121524" cy="2027238"/>
            <a:chOff x="0" y="3825719"/>
            <a:chExt cx="8243048" cy="4054476"/>
          </a:xfrm>
        </p:grpSpPr>
        <p:grpSp>
          <p:nvGrpSpPr>
            <p:cNvPr id="16" name="Group 15"/>
            <p:cNvGrpSpPr/>
            <p:nvPr/>
          </p:nvGrpSpPr>
          <p:grpSpPr>
            <a:xfrm>
              <a:off x="0" y="3825719"/>
              <a:ext cx="8243048" cy="4054476"/>
              <a:chOff x="9882" y="1912858"/>
              <a:chExt cx="4121524" cy="2027238"/>
            </a:xfrm>
          </p:grpSpPr>
          <p:grpSp>
            <p:nvGrpSpPr>
              <p:cNvPr id="24" name="Group 23"/>
              <p:cNvGrpSpPr/>
              <p:nvPr/>
            </p:nvGrpSpPr>
            <p:grpSpPr>
              <a:xfrm>
                <a:off x="9882" y="1912858"/>
                <a:ext cx="4121524" cy="2027238"/>
                <a:chOff x="9882" y="1912858"/>
                <a:chExt cx="4121524" cy="2027238"/>
              </a:xfrm>
            </p:grpSpPr>
            <p:sp>
              <p:nvSpPr>
                <p:cNvPr id="28" name="Rectangle 5"/>
                <p:cNvSpPr>
                  <a:spLocks noChangeArrowheads="1"/>
                </p:cNvSpPr>
                <p:nvPr/>
              </p:nvSpPr>
              <p:spPr bwMode="auto">
                <a:xfrm>
                  <a:off x="9882" y="1912858"/>
                  <a:ext cx="4121524" cy="2027238"/>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grpSp>
              <p:nvGrpSpPr>
                <p:cNvPr id="29" name="Group 28"/>
                <p:cNvGrpSpPr/>
                <p:nvPr/>
              </p:nvGrpSpPr>
              <p:grpSpPr>
                <a:xfrm>
                  <a:off x="109455" y="2352140"/>
                  <a:ext cx="3935566" cy="1174750"/>
                  <a:chOff x="109455" y="2352140"/>
                  <a:chExt cx="3935566" cy="1174750"/>
                </a:xfrm>
              </p:grpSpPr>
              <p:grpSp>
                <p:nvGrpSpPr>
                  <p:cNvPr id="30" name="Group 29"/>
                  <p:cNvGrpSpPr/>
                  <p:nvPr/>
                </p:nvGrpSpPr>
                <p:grpSpPr>
                  <a:xfrm>
                    <a:off x="109455" y="2352140"/>
                    <a:ext cx="245064" cy="1174750"/>
                    <a:chOff x="117475" y="2181225"/>
                    <a:chExt cx="244475" cy="1174750"/>
                  </a:xfrm>
                </p:grpSpPr>
                <p:sp>
                  <p:nvSpPr>
                    <p:cNvPr id="34" name="Freeform 18"/>
                    <p:cNvSpPr>
                      <a:spLocks/>
                    </p:cNvSpPr>
                    <p:nvPr/>
                  </p:nvSpPr>
                  <p:spPr bwMode="auto">
                    <a:xfrm>
                      <a:off x="117475" y="2181225"/>
                      <a:ext cx="244475" cy="1174750"/>
                    </a:xfrm>
                    <a:custGeom>
                      <a:avLst/>
                      <a:gdLst>
                        <a:gd name="T0" fmla="*/ 0 w 77"/>
                        <a:gd name="T1" fmla="*/ 10 h 372"/>
                        <a:gd name="T2" fmla="*/ 18 w 77"/>
                        <a:gd name="T3" fmla="*/ 0 h 372"/>
                        <a:gd name="T4" fmla="*/ 59 w 77"/>
                        <a:gd name="T5" fmla="*/ 0 h 372"/>
                        <a:gd name="T6" fmla="*/ 77 w 77"/>
                        <a:gd name="T7" fmla="*/ 10 h 372"/>
                        <a:gd name="T8" fmla="*/ 77 w 77"/>
                        <a:gd name="T9" fmla="*/ 362 h 372"/>
                        <a:gd name="T10" fmla="*/ 59 w 77"/>
                        <a:gd name="T11" fmla="*/ 372 h 372"/>
                        <a:gd name="T12" fmla="*/ 18 w 77"/>
                        <a:gd name="T13" fmla="*/ 372 h 372"/>
                        <a:gd name="T14" fmla="*/ 0 w 77"/>
                        <a:gd name="T15" fmla="*/ 362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72">
                          <a:moveTo>
                            <a:pt x="0" y="10"/>
                          </a:moveTo>
                          <a:cubicBezTo>
                            <a:pt x="0" y="4"/>
                            <a:pt x="8" y="0"/>
                            <a:pt x="18" y="0"/>
                          </a:cubicBezTo>
                          <a:cubicBezTo>
                            <a:pt x="59" y="0"/>
                            <a:pt x="59" y="0"/>
                            <a:pt x="59" y="0"/>
                          </a:cubicBezTo>
                          <a:cubicBezTo>
                            <a:pt x="69" y="0"/>
                            <a:pt x="77" y="4"/>
                            <a:pt x="77" y="10"/>
                          </a:cubicBezTo>
                          <a:cubicBezTo>
                            <a:pt x="77" y="362"/>
                            <a:pt x="77" y="362"/>
                            <a:pt x="77" y="362"/>
                          </a:cubicBezTo>
                          <a:cubicBezTo>
                            <a:pt x="77" y="368"/>
                            <a:pt x="69" y="372"/>
                            <a:pt x="59" y="372"/>
                          </a:cubicBezTo>
                          <a:cubicBezTo>
                            <a:pt x="18" y="372"/>
                            <a:pt x="18" y="372"/>
                            <a:pt x="18" y="372"/>
                          </a:cubicBezTo>
                          <a:cubicBezTo>
                            <a:pt x="8" y="372"/>
                            <a:pt x="0" y="368"/>
                            <a:pt x="0" y="362"/>
                          </a:cubicBezTo>
                        </a:path>
                      </a:pathLst>
                    </a:custGeom>
                    <a:solidFill>
                      <a:srgbClr val="323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35" name="Freeform 19"/>
                    <p:cNvSpPr>
                      <a:spLocks/>
                    </p:cNvSpPr>
                    <p:nvPr/>
                  </p:nvSpPr>
                  <p:spPr bwMode="auto">
                    <a:xfrm>
                      <a:off x="184150" y="2689225"/>
                      <a:ext cx="82550" cy="163513"/>
                    </a:xfrm>
                    <a:custGeom>
                      <a:avLst/>
                      <a:gdLst>
                        <a:gd name="T0" fmla="*/ 50 w 52"/>
                        <a:gd name="T1" fmla="*/ 0 h 103"/>
                        <a:gd name="T2" fmla="*/ 0 w 52"/>
                        <a:gd name="T3" fmla="*/ 52 h 103"/>
                        <a:gd name="T4" fmla="*/ 52 w 52"/>
                        <a:gd name="T5" fmla="*/ 103 h 103"/>
                      </a:gdLst>
                      <a:ahLst/>
                      <a:cxnLst>
                        <a:cxn ang="0">
                          <a:pos x="T0" y="T1"/>
                        </a:cxn>
                        <a:cxn ang="0">
                          <a:pos x="T2" y="T3"/>
                        </a:cxn>
                        <a:cxn ang="0">
                          <a:pos x="T4" y="T5"/>
                        </a:cxn>
                      </a:cxnLst>
                      <a:rect l="0" t="0" r="r" b="b"/>
                      <a:pathLst>
                        <a:path w="52" h="103">
                          <a:moveTo>
                            <a:pt x="50" y="0"/>
                          </a:moveTo>
                          <a:lnTo>
                            <a:pt x="0" y="52"/>
                          </a:lnTo>
                          <a:lnTo>
                            <a:pt x="52" y="103"/>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nvGrpSpPr>
                  <p:cNvPr id="31" name="Group 30"/>
                  <p:cNvGrpSpPr/>
                  <p:nvPr/>
                </p:nvGrpSpPr>
                <p:grpSpPr>
                  <a:xfrm>
                    <a:off x="3796775" y="2352140"/>
                    <a:ext cx="248246" cy="1174750"/>
                    <a:chOff x="3806825" y="2181225"/>
                    <a:chExt cx="247650" cy="1174750"/>
                  </a:xfrm>
                </p:grpSpPr>
                <p:sp>
                  <p:nvSpPr>
                    <p:cNvPr id="32" name="Freeform 20"/>
                    <p:cNvSpPr>
                      <a:spLocks/>
                    </p:cNvSpPr>
                    <p:nvPr/>
                  </p:nvSpPr>
                  <p:spPr bwMode="auto">
                    <a:xfrm>
                      <a:off x="3806825" y="2181225"/>
                      <a:ext cx="247650" cy="1174750"/>
                    </a:xfrm>
                    <a:custGeom>
                      <a:avLst/>
                      <a:gdLst>
                        <a:gd name="T0" fmla="*/ 78 w 78"/>
                        <a:gd name="T1" fmla="*/ 10 h 372"/>
                        <a:gd name="T2" fmla="*/ 60 w 78"/>
                        <a:gd name="T3" fmla="*/ 0 h 372"/>
                        <a:gd name="T4" fmla="*/ 18 w 78"/>
                        <a:gd name="T5" fmla="*/ 0 h 372"/>
                        <a:gd name="T6" fmla="*/ 0 w 78"/>
                        <a:gd name="T7" fmla="*/ 10 h 372"/>
                        <a:gd name="T8" fmla="*/ 0 w 78"/>
                        <a:gd name="T9" fmla="*/ 362 h 372"/>
                        <a:gd name="T10" fmla="*/ 18 w 78"/>
                        <a:gd name="T11" fmla="*/ 372 h 372"/>
                        <a:gd name="T12" fmla="*/ 60 w 78"/>
                        <a:gd name="T13" fmla="*/ 372 h 372"/>
                        <a:gd name="T14" fmla="*/ 78 w 78"/>
                        <a:gd name="T15" fmla="*/ 362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72">
                          <a:moveTo>
                            <a:pt x="78" y="10"/>
                          </a:moveTo>
                          <a:cubicBezTo>
                            <a:pt x="78" y="4"/>
                            <a:pt x="70" y="0"/>
                            <a:pt x="60" y="0"/>
                          </a:cubicBezTo>
                          <a:cubicBezTo>
                            <a:pt x="18" y="0"/>
                            <a:pt x="18" y="0"/>
                            <a:pt x="18" y="0"/>
                          </a:cubicBezTo>
                          <a:cubicBezTo>
                            <a:pt x="8" y="0"/>
                            <a:pt x="0" y="4"/>
                            <a:pt x="0" y="10"/>
                          </a:cubicBezTo>
                          <a:cubicBezTo>
                            <a:pt x="0" y="362"/>
                            <a:pt x="0" y="362"/>
                            <a:pt x="0" y="362"/>
                          </a:cubicBezTo>
                          <a:cubicBezTo>
                            <a:pt x="0" y="368"/>
                            <a:pt x="8" y="372"/>
                            <a:pt x="18" y="372"/>
                          </a:cubicBezTo>
                          <a:cubicBezTo>
                            <a:pt x="60" y="372"/>
                            <a:pt x="60" y="372"/>
                            <a:pt x="60" y="372"/>
                          </a:cubicBezTo>
                          <a:cubicBezTo>
                            <a:pt x="70" y="372"/>
                            <a:pt x="78" y="368"/>
                            <a:pt x="78" y="362"/>
                          </a:cubicBezTo>
                        </a:path>
                      </a:pathLst>
                    </a:custGeom>
                    <a:solidFill>
                      <a:srgbClr val="323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33" name="Freeform 21"/>
                    <p:cNvSpPr>
                      <a:spLocks/>
                    </p:cNvSpPr>
                    <p:nvPr/>
                  </p:nvSpPr>
                  <p:spPr bwMode="auto">
                    <a:xfrm>
                      <a:off x="3895725" y="2689225"/>
                      <a:ext cx="82550" cy="163513"/>
                    </a:xfrm>
                    <a:custGeom>
                      <a:avLst/>
                      <a:gdLst>
                        <a:gd name="T0" fmla="*/ 0 w 52"/>
                        <a:gd name="T1" fmla="*/ 0 h 103"/>
                        <a:gd name="T2" fmla="*/ 52 w 52"/>
                        <a:gd name="T3" fmla="*/ 52 h 103"/>
                        <a:gd name="T4" fmla="*/ 0 w 52"/>
                        <a:gd name="T5" fmla="*/ 103 h 103"/>
                      </a:gdLst>
                      <a:ahLst/>
                      <a:cxnLst>
                        <a:cxn ang="0">
                          <a:pos x="T0" y="T1"/>
                        </a:cxn>
                        <a:cxn ang="0">
                          <a:pos x="T2" y="T3"/>
                        </a:cxn>
                        <a:cxn ang="0">
                          <a:pos x="T4" y="T5"/>
                        </a:cxn>
                      </a:cxnLst>
                      <a:rect l="0" t="0" r="r" b="b"/>
                      <a:pathLst>
                        <a:path w="52" h="103">
                          <a:moveTo>
                            <a:pt x="0" y="0"/>
                          </a:moveTo>
                          <a:lnTo>
                            <a:pt x="52" y="52"/>
                          </a:lnTo>
                          <a:lnTo>
                            <a:pt x="0" y="103"/>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grpSp>
          <p:grpSp>
            <p:nvGrpSpPr>
              <p:cNvPr id="25" name="Group 24"/>
              <p:cNvGrpSpPr/>
              <p:nvPr/>
            </p:nvGrpSpPr>
            <p:grpSpPr>
              <a:xfrm>
                <a:off x="486488" y="2077164"/>
                <a:ext cx="3175362" cy="1711325"/>
                <a:chOff x="486488" y="2077164"/>
                <a:chExt cx="3175362" cy="1711325"/>
              </a:xfrm>
            </p:grpSpPr>
            <p:sp>
              <p:nvSpPr>
                <p:cNvPr id="26" name="Rectangle 25"/>
                <p:cNvSpPr>
                  <a:spLocks noChangeArrowheads="1"/>
                </p:cNvSpPr>
                <p:nvPr/>
              </p:nvSpPr>
              <p:spPr bwMode="auto">
                <a:xfrm rot="10800000">
                  <a:off x="2210564" y="2083514"/>
                  <a:ext cx="1451286" cy="17049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27" name="Rectangle 26"/>
                <p:cNvSpPr>
                  <a:spLocks noChangeArrowheads="1"/>
                </p:cNvSpPr>
                <p:nvPr/>
              </p:nvSpPr>
              <p:spPr bwMode="auto">
                <a:xfrm rot="10800000">
                  <a:off x="486488" y="2077164"/>
                  <a:ext cx="1464016" cy="17049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sp>
          <p:nvSpPr>
            <p:cNvPr id="18" name="Line 16"/>
            <p:cNvSpPr>
              <a:spLocks noChangeShapeType="1"/>
            </p:cNvSpPr>
            <p:nvPr/>
          </p:nvSpPr>
          <p:spPr bwMode="auto">
            <a:xfrm>
              <a:off x="131514" y="59773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sp>
          <p:nvSpPr>
            <p:cNvPr id="21" name="Line 17"/>
            <p:cNvSpPr>
              <a:spLocks noChangeShapeType="1"/>
            </p:cNvSpPr>
            <p:nvPr/>
          </p:nvSpPr>
          <p:spPr bwMode="auto">
            <a:xfrm>
              <a:off x="131514" y="59773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600" dirty="0"/>
            </a:p>
          </p:txBody>
        </p:sp>
      </p:grpSp>
      <p:grpSp>
        <p:nvGrpSpPr>
          <p:cNvPr id="37" name="Group 36"/>
          <p:cNvGrpSpPr/>
          <p:nvPr/>
        </p:nvGrpSpPr>
        <p:grpSpPr>
          <a:xfrm>
            <a:off x="8043928" y="1931910"/>
            <a:ext cx="4148072" cy="2027238"/>
            <a:chOff x="8053810" y="1931908"/>
            <a:chExt cx="4148072" cy="2027238"/>
          </a:xfrm>
        </p:grpSpPr>
        <p:grpSp>
          <p:nvGrpSpPr>
            <p:cNvPr id="40" name="Group 39"/>
            <p:cNvGrpSpPr/>
            <p:nvPr/>
          </p:nvGrpSpPr>
          <p:grpSpPr>
            <a:xfrm>
              <a:off x="8053810" y="1931908"/>
              <a:ext cx="4148072" cy="2027238"/>
              <a:chOff x="8053810" y="1931908"/>
              <a:chExt cx="4148072" cy="2027238"/>
            </a:xfrm>
          </p:grpSpPr>
          <p:sp>
            <p:nvSpPr>
              <p:cNvPr id="44" name="Rectangle 5"/>
              <p:cNvSpPr>
                <a:spLocks noChangeArrowheads="1"/>
              </p:cNvSpPr>
              <p:nvPr/>
            </p:nvSpPr>
            <p:spPr bwMode="auto">
              <a:xfrm rot="10800000">
                <a:off x="8053810" y="1931908"/>
                <a:ext cx="4148072" cy="2027238"/>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grpSp>
            <p:nvGrpSpPr>
              <p:cNvPr id="45" name="Group 44"/>
              <p:cNvGrpSpPr/>
              <p:nvPr/>
            </p:nvGrpSpPr>
            <p:grpSpPr>
              <a:xfrm rot="10800000">
                <a:off x="8153382" y="2371190"/>
                <a:ext cx="3935566" cy="1174750"/>
                <a:chOff x="123940" y="2299318"/>
                <a:chExt cx="3926114" cy="1174750"/>
              </a:xfrm>
            </p:grpSpPr>
            <p:grpSp>
              <p:nvGrpSpPr>
                <p:cNvPr id="46" name="Group 45"/>
                <p:cNvGrpSpPr/>
                <p:nvPr/>
              </p:nvGrpSpPr>
              <p:grpSpPr>
                <a:xfrm>
                  <a:off x="123940" y="2299318"/>
                  <a:ext cx="244475" cy="1174750"/>
                  <a:chOff x="117475" y="2181225"/>
                  <a:chExt cx="244475" cy="1174750"/>
                </a:xfrm>
              </p:grpSpPr>
              <p:sp>
                <p:nvSpPr>
                  <p:cNvPr id="50" name="Freeform 18"/>
                  <p:cNvSpPr>
                    <a:spLocks/>
                  </p:cNvSpPr>
                  <p:nvPr/>
                </p:nvSpPr>
                <p:spPr bwMode="auto">
                  <a:xfrm>
                    <a:off x="117475" y="2181225"/>
                    <a:ext cx="244475" cy="1174750"/>
                  </a:xfrm>
                  <a:custGeom>
                    <a:avLst/>
                    <a:gdLst>
                      <a:gd name="T0" fmla="*/ 0 w 77"/>
                      <a:gd name="T1" fmla="*/ 10 h 372"/>
                      <a:gd name="T2" fmla="*/ 18 w 77"/>
                      <a:gd name="T3" fmla="*/ 0 h 372"/>
                      <a:gd name="T4" fmla="*/ 59 w 77"/>
                      <a:gd name="T5" fmla="*/ 0 h 372"/>
                      <a:gd name="T6" fmla="*/ 77 w 77"/>
                      <a:gd name="T7" fmla="*/ 10 h 372"/>
                      <a:gd name="T8" fmla="*/ 77 w 77"/>
                      <a:gd name="T9" fmla="*/ 362 h 372"/>
                      <a:gd name="T10" fmla="*/ 59 w 77"/>
                      <a:gd name="T11" fmla="*/ 372 h 372"/>
                      <a:gd name="T12" fmla="*/ 18 w 77"/>
                      <a:gd name="T13" fmla="*/ 372 h 372"/>
                      <a:gd name="T14" fmla="*/ 0 w 77"/>
                      <a:gd name="T15" fmla="*/ 362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72">
                        <a:moveTo>
                          <a:pt x="0" y="10"/>
                        </a:moveTo>
                        <a:cubicBezTo>
                          <a:pt x="0" y="4"/>
                          <a:pt x="8" y="0"/>
                          <a:pt x="18" y="0"/>
                        </a:cubicBezTo>
                        <a:cubicBezTo>
                          <a:pt x="59" y="0"/>
                          <a:pt x="59" y="0"/>
                          <a:pt x="59" y="0"/>
                        </a:cubicBezTo>
                        <a:cubicBezTo>
                          <a:pt x="69" y="0"/>
                          <a:pt x="77" y="4"/>
                          <a:pt x="77" y="10"/>
                        </a:cubicBezTo>
                        <a:cubicBezTo>
                          <a:pt x="77" y="362"/>
                          <a:pt x="77" y="362"/>
                          <a:pt x="77" y="362"/>
                        </a:cubicBezTo>
                        <a:cubicBezTo>
                          <a:pt x="77" y="368"/>
                          <a:pt x="69" y="372"/>
                          <a:pt x="59" y="372"/>
                        </a:cubicBezTo>
                        <a:cubicBezTo>
                          <a:pt x="18" y="372"/>
                          <a:pt x="18" y="372"/>
                          <a:pt x="18" y="372"/>
                        </a:cubicBezTo>
                        <a:cubicBezTo>
                          <a:pt x="8" y="372"/>
                          <a:pt x="0" y="368"/>
                          <a:pt x="0" y="362"/>
                        </a:cubicBezTo>
                      </a:path>
                    </a:pathLst>
                  </a:custGeom>
                  <a:solidFill>
                    <a:srgbClr val="323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51" name="Freeform 19"/>
                  <p:cNvSpPr>
                    <a:spLocks/>
                  </p:cNvSpPr>
                  <p:nvPr/>
                </p:nvSpPr>
                <p:spPr bwMode="auto">
                  <a:xfrm>
                    <a:off x="184150" y="2689225"/>
                    <a:ext cx="82550" cy="163513"/>
                  </a:xfrm>
                  <a:custGeom>
                    <a:avLst/>
                    <a:gdLst>
                      <a:gd name="T0" fmla="*/ 50 w 52"/>
                      <a:gd name="T1" fmla="*/ 0 h 103"/>
                      <a:gd name="T2" fmla="*/ 0 w 52"/>
                      <a:gd name="T3" fmla="*/ 52 h 103"/>
                      <a:gd name="T4" fmla="*/ 52 w 52"/>
                      <a:gd name="T5" fmla="*/ 103 h 103"/>
                    </a:gdLst>
                    <a:ahLst/>
                    <a:cxnLst>
                      <a:cxn ang="0">
                        <a:pos x="T0" y="T1"/>
                      </a:cxn>
                      <a:cxn ang="0">
                        <a:pos x="T2" y="T3"/>
                      </a:cxn>
                      <a:cxn ang="0">
                        <a:pos x="T4" y="T5"/>
                      </a:cxn>
                    </a:cxnLst>
                    <a:rect l="0" t="0" r="r" b="b"/>
                    <a:pathLst>
                      <a:path w="52" h="103">
                        <a:moveTo>
                          <a:pt x="50" y="0"/>
                        </a:moveTo>
                        <a:lnTo>
                          <a:pt x="0" y="52"/>
                        </a:lnTo>
                        <a:lnTo>
                          <a:pt x="52" y="103"/>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nvGrpSpPr>
                <p:cNvPr id="47" name="Group 46"/>
                <p:cNvGrpSpPr/>
                <p:nvPr/>
              </p:nvGrpSpPr>
              <p:grpSpPr>
                <a:xfrm>
                  <a:off x="3802404" y="2299318"/>
                  <a:ext cx="247650" cy="1174750"/>
                  <a:chOff x="3806825" y="2181225"/>
                  <a:chExt cx="247650" cy="1174750"/>
                </a:xfrm>
              </p:grpSpPr>
              <p:sp>
                <p:nvSpPr>
                  <p:cNvPr id="48" name="Freeform 20"/>
                  <p:cNvSpPr>
                    <a:spLocks/>
                  </p:cNvSpPr>
                  <p:nvPr/>
                </p:nvSpPr>
                <p:spPr bwMode="auto">
                  <a:xfrm>
                    <a:off x="3806825" y="2181225"/>
                    <a:ext cx="247650" cy="1174750"/>
                  </a:xfrm>
                  <a:custGeom>
                    <a:avLst/>
                    <a:gdLst>
                      <a:gd name="T0" fmla="*/ 78 w 78"/>
                      <a:gd name="T1" fmla="*/ 10 h 372"/>
                      <a:gd name="T2" fmla="*/ 60 w 78"/>
                      <a:gd name="T3" fmla="*/ 0 h 372"/>
                      <a:gd name="T4" fmla="*/ 18 w 78"/>
                      <a:gd name="T5" fmla="*/ 0 h 372"/>
                      <a:gd name="T6" fmla="*/ 0 w 78"/>
                      <a:gd name="T7" fmla="*/ 10 h 372"/>
                      <a:gd name="T8" fmla="*/ 0 w 78"/>
                      <a:gd name="T9" fmla="*/ 362 h 372"/>
                      <a:gd name="T10" fmla="*/ 18 w 78"/>
                      <a:gd name="T11" fmla="*/ 372 h 372"/>
                      <a:gd name="T12" fmla="*/ 60 w 78"/>
                      <a:gd name="T13" fmla="*/ 372 h 372"/>
                      <a:gd name="T14" fmla="*/ 78 w 78"/>
                      <a:gd name="T15" fmla="*/ 362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72">
                        <a:moveTo>
                          <a:pt x="78" y="10"/>
                        </a:moveTo>
                        <a:cubicBezTo>
                          <a:pt x="78" y="4"/>
                          <a:pt x="70" y="0"/>
                          <a:pt x="60" y="0"/>
                        </a:cubicBezTo>
                        <a:cubicBezTo>
                          <a:pt x="18" y="0"/>
                          <a:pt x="18" y="0"/>
                          <a:pt x="18" y="0"/>
                        </a:cubicBezTo>
                        <a:cubicBezTo>
                          <a:pt x="8" y="0"/>
                          <a:pt x="0" y="4"/>
                          <a:pt x="0" y="10"/>
                        </a:cubicBezTo>
                        <a:cubicBezTo>
                          <a:pt x="0" y="362"/>
                          <a:pt x="0" y="362"/>
                          <a:pt x="0" y="362"/>
                        </a:cubicBezTo>
                        <a:cubicBezTo>
                          <a:pt x="0" y="368"/>
                          <a:pt x="8" y="372"/>
                          <a:pt x="18" y="372"/>
                        </a:cubicBezTo>
                        <a:cubicBezTo>
                          <a:pt x="60" y="372"/>
                          <a:pt x="60" y="372"/>
                          <a:pt x="60" y="372"/>
                        </a:cubicBezTo>
                        <a:cubicBezTo>
                          <a:pt x="70" y="372"/>
                          <a:pt x="78" y="368"/>
                          <a:pt x="78" y="362"/>
                        </a:cubicBezTo>
                      </a:path>
                    </a:pathLst>
                  </a:custGeom>
                  <a:solidFill>
                    <a:srgbClr val="323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49" name="Freeform 21"/>
                  <p:cNvSpPr>
                    <a:spLocks/>
                  </p:cNvSpPr>
                  <p:nvPr/>
                </p:nvSpPr>
                <p:spPr bwMode="auto">
                  <a:xfrm>
                    <a:off x="3895725" y="2689225"/>
                    <a:ext cx="82550" cy="163513"/>
                  </a:xfrm>
                  <a:custGeom>
                    <a:avLst/>
                    <a:gdLst>
                      <a:gd name="T0" fmla="*/ 0 w 52"/>
                      <a:gd name="T1" fmla="*/ 0 h 103"/>
                      <a:gd name="T2" fmla="*/ 52 w 52"/>
                      <a:gd name="T3" fmla="*/ 52 h 103"/>
                      <a:gd name="T4" fmla="*/ 0 w 52"/>
                      <a:gd name="T5" fmla="*/ 103 h 103"/>
                    </a:gdLst>
                    <a:ahLst/>
                    <a:cxnLst>
                      <a:cxn ang="0">
                        <a:pos x="T0" y="T1"/>
                      </a:cxn>
                      <a:cxn ang="0">
                        <a:pos x="T2" y="T3"/>
                      </a:cxn>
                      <a:cxn ang="0">
                        <a:pos x="T4" y="T5"/>
                      </a:cxn>
                    </a:cxnLst>
                    <a:rect l="0" t="0" r="r" b="b"/>
                    <a:pathLst>
                      <a:path w="52" h="103">
                        <a:moveTo>
                          <a:pt x="0" y="0"/>
                        </a:moveTo>
                        <a:lnTo>
                          <a:pt x="52" y="52"/>
                        </a:lnTo>
                        <a:lnTo>
                          <a:pt x="0" y="103"/>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grpSp>
        <p:grpSp>
          <p:nvGrpSpPr>
            <p:cNvPr id="41" name="Group 40"/>
            <p:cNvGrpSpPr/>
            <p:nvPr/>
          </p:nvGrpSpPr>
          <p:grpSpPr>
            <a:xfrm>
              <a:off x="8529275" y="2089864"/>
              <a:ext cx="3175362" cy="1704975"/>
              <a:chOff x="8529275" y="2089864"/>
              <a:chExt cx="3175362" cy="1704975"/>
            </a:xfrm>
          </p:grpSpPr>
          <p:sp>
            <p:nvSpPr>
              <p:cNvPr id="42" name="Rectangle 41"/>
              <p:cNvSpPr>
                <a:spLocks noChangeArrowheads="1"/>
              </p:cNvSpPr>
              <p:nvPr/>
            </p:nvSpPr>
            <p:spPr bwMode="auto">
              <a:xfrm rot="10800000">
                <a:off x="10253351" y="2089864"/>
                <a:ext cx="1451286" cy="17049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43" name="Rectangle 42"/>
              <p:cNvSpPr>
                <a:spLocks noChangeArrowheads="1"/>
              </p:cNvSpPr>
              <p:nvPr/>
            </p:nvSpPr>
            <p:spPr bwMode="auto">
              <a:xfrm rot="10800000">
                <a:off x="8529275" y="2089864"/>
                <a:ext cx="1464016" cy="17049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algn="ctr"/>
                <a:endParaRPr lang="en-US" sz="3600" dirty="0"/>
              </a:p>
            </p:txBody>
          </p:sp>
        </p:grpSp>
      </p:grpSp>
      <p:grpSp>
        <p:nvGrpSpPr>
          <p:cNvPr id="53" name="Group 52"/>
          <p:cNvGrpSpPr/>
          <p:nvPr/>
        </p:nvGrpSpPr>
        <p:grpSpPr>
          <a:xfrm>
            <a:off x="4105890" y="1619395"/>
            <a:ext cx="3959209" cy="2779713"/>
            <a:chOff x="4124325" y="1346200"/>
            <a:chExt cx="3949700" cy="2779713"/>
          </a:xfrm>
        </p:grpSpPr>
        <p:sp>
          <p:nvSpPr>
            <p:cNvPr id="55" name="Rectangle 7"/>
            <p:cNvSpPr>
              <a:spLocks noChangeArrowheads="1"/>
            </p:cNvSpPr>
            <p:nvPr/>
          </p:nvSpPr>
          <p:spPr bwMode="auto">
            <a:xfrm>
              <a:off x="4124325" y="1346200"/>
              <a:ext cx="3949700" cy="2779713"/>
            </a:xfrm>
            <a:prstGeom prst="rect">
              <a:avLst/>
            </a:prstGeom>
            <a:solidFill>
              <a:schemeClr val="bg1">
                <a:lumMod val="75000"/>
              </a:schemeClr>
            </a:solidFill>
            <a:ln w="9525">
              <a:solidFill>
                <a:schemeClr val="tx1"/>
              </a:solidFill>
              <a:miter lim="800000"/>
              <a:headEnd/>
              <a:tailEnd/>
            </a:ln>
          </p:spPr>
          <p:txBody>
            <a:bodyPr vert="horz" wrap="square" lIns="182880" tIns="91440" rIns="182880" bIns="91440" numCol="1" anchor="t" anchorCtr="0" compatLnSpc="1">
              <a:prstTxWarp prst="textNoShape">
                <a:avLst/>
              </a:prstTxWarp>
            </a:bodyPr>
            <a:lstStyle/>
            <a:p>
              <a:pPr algn="ctr"/>
              <a:endParaRPr lang="en-US" sz="3600" dirty="0"/>
            </a:p>
          </p:txBody>
        </p:sp>
        <p:sp>
          <p:nvSpPr>
            <p:cNvPr id="56" name="Freeform 22"/>
            <p:cNvSpPr>
              <a:spLocks/>
            </p:cNvSpPr>
            <p:nvPr/>
          </p:nvSpPr>
          <p:spPr bwMode="auto">
            <a:xfrm>
              <a:off x="4219575" y="2587625"/>
              <a:ext cx="82550" cy="366713"/>
            </a:xfrm>
            <a:custGeom>
              <a:avLst/>
              <a:gdLst>
                <a:gd name="T0" fmla="*/ 52 w 52"/>
                <a:gd name="T1" fmla="*/ 0 h 231"/>
                <a:gd name="T2" fmla="*/ 0 w 52"/>
                <a:gd name="T3" fmla="*/ 116 h 231"/>
                <a:gd name="T4" fmla="*/ 52 w 52"/>
                <a:gd name="T5" fmla="*/ 231 h 231"/>
              </a:gdLst>
              <a:ahLst/>
              <a:cxnLst>
                <a:cxn ang="0">
                  <a:pos x="T0" y="T1"/>
                </a:cxn>
                <a:cxn ang="0">
                  <a:pos x="T2" y="T3"/>
                </a:cxn>
                <a:cxn ang="0">
                  <a:pos x="T4" y="T5"/>
                </a:cxn>
              </a:cxnLst>
              <a:rect l="0" t="0" r="r" b="b"/>
              <a:pathLst>
                <a:path w="52" h="231">
                  <a:moveTo>
                    <a:pt x="52" y="0"/>
                  </a:moveTo>
                  <a:lnTo>
                    <a:pt x="0" y="116"/>
                  </a:lnTo>
                  <a:lnTo>
                    <a:pt x="52" y="231"/>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sp>
          <p:nvSpPr>
            <p:cNvPr id="57" name="Freeform 23"/>
            <p:cNvSpPr>
              <a:spLocks/>
            </p:cNvSpPr>
            <p:nvPr/>
          </p:nvSpPr>
          <p:spPr bwMode="auto">
            <a:xfrm>
              <a:off x="7874000" y="2587625"/>
              <a:ext cx="82550" cy="366713"/>
            </a:xfrm>
            <a:custGeom>
              <a:avLst/>
              <a:gdLst>
                <a:gd name="T0" fmla="*/ 0 w 52"/>
                <a:gd name="T1" fmla="*/ 0 h 231"/>
                <a:gd name="T2" fmla="*/ 52 w 52"/>
                <a:gd name="T3" fmla="*/ 116 h 231"/>
                <a:gd name="T4" fmla="*/ 0 w 52"/>
                <a:gd name="T5" fmla="*/ 231 h 231"/>
              </a:gdLst>
              <a:ahLst/>
              <a:cxnLst>
                <a:cxn ang="0">
                  <a:pos x="T0" y="T1"/>
                </a:cxn>
                <a:cxn ang="0">
                  <a:pos x="T2" y="T3"/>
                </a:cxn>
                <a:cxn ang="0">
                  <a:pos x="T4" y="T5"/>
                </a:cxn>
              </a:cxnLst>
              <a:rect l="0" t="0" r="r" b="b"/>
              <a:pathLst>
                <a:path w="52" h="231">
                  <a:moveTo>
                    <a:pt x="0" y="0"/>
                  </a:moveTo>
                  <a:lnTo>
                    <a:pt x="52" y="116"/>
                  </a:lnTo>
                  <a:lnTo>
                    <a:pt x="0" y="231"/>
                  </a:lnTo>
                </a:path>
              </a:pathLst>
            </a:custGeom>
            <a:noFill/>
            <a:ln w="254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2880" tIns="91440" rIns="182880" bIns="91440" numCol="1" anchor="t" anchorCtr="0" compatLnSpc="1">
              <a:prstTxWarp prst="textNoShape">
                <a:avLst/>
              </a:prstTxWarp>
            </a:bodyPr>
            <a:lstStyle/>
            <a:p>
              <a:pPr algn="ctr"/>
              <a:endParaRPr lang="en-US" sz="3600" dirty="0"/>
            </a:p>
          </p:txBody>
        </p:sp>
      </p:grpSp>
      <p:sp>
        <p:nvSpPr>
          <p:cNvPr id="7" name="Picture Placeholder 6"/>
          <p:cNvSpPr>
            <a:spLocks noGrp="1"/>
          </p:cNvSpPr>
          <p:nvPr>
            <p:ph type="pic" sz="quarter" idx="14"/>
          </p:nvPr>
        </p:nvSpPr>
        <p:spPr>
          <a:xfrm>
            <a:off x="564781" y="1941590"/>
            <a:ext cx="1287408" cy="1998508"/>
          </a:xfrm>
        </p:spPr>
        <p:txBody>
          <a:bodyPr/>
          <a:lstStyle/>
          <a:p>
            <a:r>
              <a:rPr lang="es-ES"/>
              <a:t>Haga clic en el icono para agregar una imagen</a:t>
            </a:r>
            <a:endParaRPr lang="en-US" dirty="0"/>
          </a:p>
        </p:txBody>
      </p:sp>
      <p:sp>
        <p:nvSpPr>
          <p:cNvPr id="58" name="Picture Placeholder 6"/>
          <p:cNvSpPr>
            <a:spLocks noGrp="1"/>
          </p:cNvSpPr>
          <p:nvPr>
            <p:ph type="pic" sz="quarter" idx="15"/>
          </p:nvPr>
        </p:nvSpPr>
        <p:spPr>
          <a:xfrm>
            <a:off x="2292934" y="1912859"/>
            <a:ext cx="1287408" cy="1998508"/>
          </a:xfrm>
        </p:spPr>
        <p:txBody>
          <a:bodyPr/>
          <a:lstStyle/>
          <a:p>
            <a:r>
              <a:rPr lang="es-ES"/>
              <a:t>Haga clic en el icono para agregar una imagen</a:t>
            </a:r>
            <a:endParaRPr lang="en-US" dirty="0"/>
          </a:p>
        </p:txBody>
      </p:sp>
      <p:sp>
        <p:nvSpPr>
          <p:cNvPr id="59" name="Picture Placeholder 6"/>
          <p:cNvSpPr>
            <a:spLocks noGrp="1"/>
          </p:cNvSpPr>
          <p:nvPr>
            <p:ph type="pic" sz="quarter" idx="16"/>
          </p:nvPr>
        </p:nvSpPr>
        <p:spPr>
          <a:xfrm>
            <a:off x="8625489" y="1960640"/>
            <a:ext cx="1287408" cy="1998508"/>
          </a:xfrm>
        </p:spPr>
        <p:txBody>
          <a:bodyPr/>
          <a:lstStyle/>
          <a:p>
            <a:r>
              <a:rPr lang="es-ES"/>
              <a:t>Haga clic en el icono para agregar una imagen</a:t>
            </a:r>
            <a:endParaRPr lang="en-US" dirty="0"/>
          </a:p>
        </p:txBody>
      </p:sp>
      <p:sp>
        <p:nvSpPr>
          <p:cNvPr id="60" name="Picture Placeholder 6"/>
          <p:cNvSpPr>
            <a:spLocks noGrp="1"/>
          </p:cNvSpPr>
          <p:nvPr>
            <p:ph type="pic" sz="quarter" idx="17"/>
          </p:nvPr>
        </p:nvSpPr>
        <p:spPr>
          <a:xfrm>
            <a:off x="10353643" y="1931909"/>
            <a:ext cx="1287408" cy="1998508"/>
          </a:xfrm>
        </p:spPr>
        <p:txBody>
          <a:bodyPr/>
          <a:lstStyle/>
          <a:p>
            <a:r>
              <a:rPr lang="es-ES"/>
              <a:t>Haga clic en el icono para agregar una imagen</a:t>
            </a:r>
            <a:endParaRPr lang="en-US" dirty="0"/>
          </a:p>
        </p:txBody>
      </p:sp>
      <p:sp>
        <p:nvSpPr>
          <p:cNvPr id="61" name="Picture Placeholder 60"/>
          <p:cNvSpPr>
            <a:spLocks noGrp="1"/>
          </p:cNvSpPr>
          <p:nvPr>
            <p:ph type="pic" sz="quarter" idx="18"/>
          </p:nvPr>
        </p:nvSpPr>
        <p:spPr>
          <a:xfrm>
            <a:off x="4410780" y="1383616"/>
            <a:ext cx="3302576" cy="3321120"/>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18338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1000"/>
                                        <p:tgtEl>
                                          <p:spTgt spid="53"/>
                                        </p:tgtEl>
                                      </p:cBhvr>
                                    </p:animEffect>
                                    <p:anim calcmode="lin" valueType="num">
                                      <p:cBhvr>
                                        <p:cTn id="17" dur="1000" fill="hold"/>
                                        <p:tgtEl>
                                          <p:spTgt spid="53"/>
                                        </p:tgtEl>
                                        <p:attrNameLst>
                                          <p:attrName>ppt_x</p:attrName>
                                        </p:attrNameLst>
                                      </p:cBhvr>
                                      <p:tavLst>
                                        <p:tav tm="0">
                                          <p:val>
                                            <p:strVal val="#ppt_x"/>
                                          </p:val>
                                        </p:tav>
                                        <p:tav tm="100000">
                                          <p:val>
                                            <p:strVal val="#ppt_x"/>
                                          </p:val>
                                        </p:tav>
                                      </p:tavLst>
                                    </p:anim>
                                    <p:anim calcmode="lin" valueType="num">
                                      <p:cBhvr>
                                        <p:cTn id="18" dur="1000" fill="hold"/>
                                        <p:tgtEl>
                                          <p:spTgt spid="5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nodePh="1">
                                  <p:stCondLst>
                                    <p:cond delay="0"/>
                                  </p:stCondLst>
                                  <p:endCondLst>
                                    <p:cond evt="begin" delay="0">
                                      <p:tn val="19"/>
                                    </p:cond>
                                  </p:endCondLst>
                                  <p:childTnLst>
                                    <p:set>
                                      <p:cBhvr>
                                        <p:cTn id="20" dur="1" fill="hold">
                                          <p:stCondLst>
                                            <p:cond delay="0"/>
                                          </p:stCondLst>
                                        </p:cTn>
                                        <p:tgtEl>
                                          <p:spTgt spid="61"/>
                                        </p:tgtEl>
                                        <p:attrNameLst>
                                          <p:attrName>style.visibility</p:attrName>
                                        </p:attrNameLst>
                                      </p:cBhvr>
                                      <p:to>
                                        <p:strVal val="visible"/>
                                      </p:to>
                                    </p:set>
                                    <p:animEffect transition="in" filter="fade">
                                      <p:cBhvr>
                                        <p:cTn id="21" dur="1000"/>
                                        <p:tgtEl>
                                          <p:spTgt spid="61"/>
                                        </p:tgtEl>
                                      </p:cBhvr>
                                    </p:animEffect>
                                    <p:anim calcmode="lin" valueType="num">
                                      <p:cBhvr>
                                        <p:cTn id="22" dur="1000" fill="hold"/>
                                        <p:tgtEl>
                                          <p:spTgt spid="61"/>
                                        </p:tgtEl>
                                        <p:attrNameLst>
                                          <p:attrName>ppt_x</p:attrName>
                                        </p:attrNameLst>
                                      </p:cBhvr>
                                      <p:tavLst>
                                        <p:tav tm="0">
                                          <p:val>
                                            <p:strVal val="#ppt_x"/>
                                          </p:val>
                                        </p:tav>
                                        <p:tav tm="100000">
                                          <p:val>
                                            <p:strVal val="#ppt_x"/>
                                          </p:val>
                                        </p:tav>
                                      </p:tavLst>
                                    </p:anim>
                                    <p:anim calcmode="lin" valueType="num">
                                      <p:cBhvr>
                                        <p:cTn id="2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nodePh="1">
                                  <p:stCondLst>
                                    <p:cond delay="0"/>
                                  </p:stCondLst>
                                  <p:endCondLst>
                                    <p:cond evt="begin" delay="0">
                                      <p:tn val="36"/>
                                    </p:cond>
                                  </p:end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nodePh="1">
                                  <p:stCondLst>
                                    <p:cond delay="0"/>
                                  </p:stCondLst>
                                  <p:endCondLst>
                                    <p:cond evt="begin" delay="0">
                                      <p:tn val="41"/>
                                    </p:cond>
                                  </p:end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000"/>
                                        <p:tgtEl>
                                          <p:spTgt spid="58"/>
                                        </p:tgtEl>
                                      </p:cBhvr>
                                    </p:animEffect>
                                    <p:anim calcmode="lin" valueType="num">
                                      <p:cBhvr>
                                        <p:cTn id="44" dur="1000" fill="hold"/>
                                        <p:tgtEl>
                                          <p:spTgt spid="58"/>
                                        </p:tgtEl>
                                        <p:attrNameLst>
                                          <p:attrName>ppt_x</p:attrName>
                                        </p:attrNameLst>
                                      </p:cBhvr>
                                      <p:tavLst>
                                        <p:tav tm="0">
                                          <p:val>
                                            <p:strVal val="#ppt_x"/>
                                          </p:val>
                                        </p:tav>
                                        <p:tav tm="100000">
                                          <p:val>
                                            <p:strVal val="#ppt_x"/>
                                          </p:val>
                                        </p:tav>
                                      </p:tavLst>
                                    </p:anim>
                                    <p:anim calcmode="lin" valueType="num">
                                      <p:cBhvr>
                                        <p:cTn id="45" dur="1000" fill="hold"/>
                                        <p:tgtEl>
                                          <p:spTgt spid="5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nodePh="1">
                                  <p:stCondLst>
                                    <p:cond delay="0"/>
                                  </p:stCondLst>
                                  <p:endCondLst>
                                    <p:cond evt="begin" delay="0">
                                      <p:tn val="46"/>
                                    </p:cond>
                                  </p:endCondLst>
                                  <p:childTnLst>
                                    <p:set>
                                      <p:cBhvr>
                                        <p:cTn id="47" dur="1" fill="hold">
                                          <p:stCondLst>
                                            <p:cond delay="0"/>
                                          </p:stCondLst>
                                        </p:cTn>
                                        <p:tgtEl>
                                          <p:spTgt spid="59"/>
                                        </p:tgtEl>
                                        <p:attrNameLst>
                                          <p:attrName>style.visibility</p:attrName>
                                        </p:attrNameLst>
                                      </p:cBhvr>
                                      <p:to>
                                        <p:strVal val="visible"/>
                                      </p:to>
                                    </p:set>
                                    <p:animEffect transition="in" filter="fade">
                                      <p:cBhvr>
                                        <p:cTn id="48" dur="1000"/>
                                        <p:tgtEl>
                                          <p:spTgt spid="59"/>
                                        </p:tgtEl>
                                      </p:cBhvr>
                                    </p:animEffect>
                                    <p:anim calcmode="lin" valueType="num">
                                      <p:cBhvr>
                                        <p:cTn id="49" dur="1000" fill="hold"/>
                                        <p:tgtEl>
                                          <p:spTgt spid="59"/>
                                        </p:tgtEl>
                                        <p:attrNameLst>
                                          <p:attrName>ppt_x</p:attrName>
                                        </p:attrNameLst>
                                      </p:cBhvr>
                                      <p:tavLst>
                                        <p:tav tm="0">
                                          <p:val>
                                            <p:strVal val="#ppt_x"/>
                                          </p:val>
                                        </p:tav>
                                        <p:tav tm="100000">
                                          <p:val>
                                            <p:strVal val="#ppt_x"/>
                                          </p:val>
                                        </p:tav>
                                      </p:tavLst>
                                    </p:anim>
                                    <p:anim calcmode="lin" valueType="num">
                                      <p:cBhvr>
                                        <p:cTn id="50" dur="1000" fill="hold"/>
                                        <p:tgtEl>
                                          <p:spTgt spid="5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nodePh="1">
                                  <p:stCondLst>
                                    <p:cond delay="0"/>
                                  </p:stCondLst>
                                  <p:endCondLst>
                                    <p:cond evt="begin" delay="0">
                                      <p:tn val="51"/>
                                    </p:cond>
                                  </p:endCondLst>
                                  <p:childTnLst>
                                    <p:set>
                                      <p:cBhvr>
                                        <p:cTn id="52" dur="1" fill="hold">
                                          <p:stCondLst>
                                            <p:cond delay="0"/>
                                          </p:stCondLst>
                                        </p:cTn>
                                        <p:tgtEl>
                                          <p:spTgt spid="60"/>
                                        </p:tgtEl>
                                        <p:attrNameLst>
                                          <p:attrName>style.visibility</p:attrName>
                                        </p:attrNameLst>
                                      </p:cBhvr>
                                      <p:to>
                                        <p:strVal val="visible"/>
                                      </p:to>
                                    </p:set>
                                    <p:animEffect transition="in" filter="fade">
                                      <p:cBhvr>
                                        <p:cTn id="53" dur="1000"/>
                                        <p:tgtEl>
                                          <p:spTgt spid="60"/>
                                        </p:tgtEl>
                                      </p:cBhvr>
                                    </p:animEffect>
                                    <p:anim calcmode="lin" valueType="num">
                                      <p:cBhvr>
                                        <p:cTn id="54" dur="1000" fill="hold"/>
                                        <p:tgtEl>
                                          <p:spTgt spid="60"/>
                                        </p:tgtEl>
                                        <p:attrNameLst>
                                          <p:attrName>ppt_x</p:attrName>
                                        </p:attrNameLst>
                                      </p:cBhvr>
                                      <p:tavLst>
                                        <p:tav tm="0">
                                          <p:val>
                                            <p:strVal val="#ppt_x"/>
                                          </p:val>
                                        </p:tav>
                                        <p:tav tm="100000">
                                          <p:val>
                                            <p:strVal val="#ppt_x"/>
                                          </p:val>
                                        </p:tav>
                                      </p:tavLst>
                                    </p:anim>
                                    <p:anim calcmode="lin" valueType="num">
                                      <p:cBhvr>
                                        <p:cTn id="55"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p:bldP spid="58" grpId="0"/>
      <p:bldP spid="59" grpId="0"/>
      <p:bldP spid="60" grpId="0"/>
      <p:bldP spid="61" grpId="0"/>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Right Portfolio">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5545139" y="0"/>
            <a:ext cx="6646863" cy="6858000"/>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8558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3 Image Portfolio">
    <p:spTree>
      <p:nvGrpSpPr>
        <p:cNvPr id="1" name=""/>
        <p:cNvGrpSpPr/>
        <p:nvPr/>
      </p:nvGrpSpPr>
      <p:grpSpPr>
        <a:xfrm>
          <a:off x="0" y="0"/>
          <a:ext cx="0" cy="0"/>
          <a:chOff x="0" y="0"/>
          <a:chExt cx="0" cy="0"/>
        </a:xfrm>
      </p:grpSpPr>
      <p:sp>
        <p:nvSpPr>
          <p:cNvPr id="14" name="Picture Placeholder 10"/>
          <p:cNvSpPr>
            <a:spLocks noGrp="1"/>
          </p:cNvSpPr>
          <p:nvPr>
            <p:ph type="pic" sz="quarter" idx="16"/>
          </p:nvPr>
        </p:nvSpPr>
        <p:spPr>
          <a:xfrm>
            <a:off x="8166205" y="1796799"/>
            <a:ext cx="3657600" cy="3291840"/>
          </a:xfrm>
          <a:solidFill>
            <a:schemeClr val="bg1">
              <a:lumMod val="85000"/>
            </a:schemeClr>
          </a:solidFill>
        </p:spPr>
        <p:txBody>
          <a:bodyPr/>
          <a:lstStyle/>
          <a:p>
            <a:r>
              <a:rPr lang="es-ES"/>
              <a:t>Haga clic en el icono para agregar una imagen</a:t>
            </a:r>
            <a:endParaRPr lang="en-US" dirty="0"/>
          </a:p>
        </p:txBody>
      </p:sp>
      <p:sp>
        <p:nvSpPr>
          <p:cNvPr id="13" name="Picture Placeholder 10"/>
          <p:cNvSpPr>
            <a:spLocks noGrp="1"/>
          </p:cNvSpPr>
          <p:nvPr>
            <p:ph type="pic" sz="quarter" idx="15"/>
          </p:nvPr>
        </p:nvSpPr>
        <p:spPr>
          <a:xfrm>
            <a:off x="4208515" y="1790575"/>
            <a:ext cx="3657600" cy="3291840"/>
          </a:xfrm>
          <a:solidFill>
            <a:schemeClr val="bg1">
              <a:lumMod val="85000"/>
            </a:schemeClr>
          </a:solidFill>
        </p:spPr>
        <p:txBody>
          <a:bodyPr/>
          <a:lstStyle/>
          <a:p>
            <a:r>
              <a:rPr lang="es-ES"/>
              <a:t>Haga clic en el icono para agregar una imagen</a:t>
            </a:r>
            <a:endParaRPr lang="en-US" dirty="0"/>
          </a:p>
        </p:txBody>
      </p:sp>
      <p:sp>
        <p:nvSpPr>
          <p:cNvPr id="11" name="Picture Placeholder 10"/>
          <p:cNvSpPr>
            <a:spLocks noGrp="1"/>
          </p:cNvSpPr>
          <p:nvPr>
            <p:ph type="pic" sz="quarter" idx="14"/>
          </p:nvPr>
        </p:nvSpPr>
        <p:spPr>
          <a:xfrm>
            <a:off x="250825" y="1784350"/>
            <a:ext cx="3657600" cy="3291840"/>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cxnSp>
        <p:nvCxnSpPr>
          <p:cNvPr id="17" name="Straight Connector 16"/>
          <p:cNvCxnSpPr/>
          <p:nvPr/>
        </p:nvCxnSpPr>
        <p:spPr>
          <a:xfrm>
            <a:off x="269945" y="5172894"/>
            <a:ext cx="36576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208515" y="5172894"/>
            <a:ext cx="365760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151767" y="5172894"/>
            <a:ext cx="3657600"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5" name="Text Placeholder 34"/>
          <p:cNvSpPr>
            <a:spLocks noGrp="1"/>
          </p:cNvSpPr>
          <p:nvPr>
            <p:ph type="body" sz="quarter" idx="17" hasCustomPrompt="1"/>
          </p:nvPr>
        </p:nvSpPr>
        <p:spPr>
          <a:xfrm>
            <a:off x="269945" y="5335648"/>
            <a:ext cx="3638480" cy="342900"/>
          </a:xfrm>
        </p:spPr>
        <p:txBody>
          <a:bodyPr>
            <a:noAutofit/>
          </a:bodyPr>
          <a:lstStyle>
            <a:lvl1pPr>
              <a:defRPr sz="1600" b="1">
                <a:solidFill>
                  <a:schemeClr val="tx2"/>
                </a:solidFill>
              </a:defRPr>
            </a:lvl1pPr>
          </a:lstStyle>
          <a:p>
            <a:pPr lvl="0"/>
            <a:r>
              <a:rPr lang="en-US" dirty="0"/>
              <a:t>Your Title Here</a:t>
            </a:r>
          </a:p>
        </p:txBody>
      </p:sp>
      <p:sp>
        <p:nvSpPr>
          <p:cNvPr id="43" name="Text Placeholder 34"/>
          <p:cNvSpPr>
            <a:spLocks noGrp="1"/>
          </p:cNvSpPr>
          <p:nvPr>
            <p:ph type="body" sz="quarter" idx="19" hasCustomPrompt="1"/>
          </p:nvPr>
        </p:nvSpPr>
        <p:spPr>
          <a:xfrm>
            <a:off x="4208516" y="5316944"/>
            <a:ext cx="3638480" cy="342900"/>
          </a:xfrm>
        </p:spPr>
        <p:txBody>
          <a:bodyPr>
            <a:noAutofit/>
          </a:bodyPr>
          <a:lstStyle>
            <a:lvl1pPr>
              <a:defRPr sz="1600" b="1">
                <a:solidFill>
                  <a:schemeClr val="tx2"/>
                </a:solidFill>
              </a:defRPr>
            </a:lvl1pPr>
          </a:lstStyle>
          <a:p>
            <a:pPr lvl="0"/>
            <a:r>
              <a:rPr lang="en-US" dirty="0"/>
              <a:t>Your Title Here</a:t>
            </a:r>
          </a:p>
        </p:txBody>
      </p:sp>
      <p:sp>
        <p:nvSpPr>
          <p:cNvPr id="45" name="Text Placeholder 34"/>
          <p:cNvSpPr>
            <a:spLocks noGrp="1"/>
          </p:cNvSpPr>
          <p:nvPr>
            <p:ph type="body" sz="quarter" idx="21" hasCustomPrompt="1"/>
          </p:nvPr>
        </p:nvSpPr>
        <p:spPr>
          <a:xfrm>
            <a:off x="8166206" y="5335648"/>
            <a:ext cx="3638480" cy="342900"/>
          </a:xfrm>
        </p:spPr>
        <p:txBody>
          <a:bodyPr>
            <a:noAutofit/>
          </a:bodyPr>
          <a:lstStyle>
            <a:lvl1pPr>
              <a:defRPr sz="1600" b="1">
                <a:solidFill>
                  <a:schemeClr val="tx2"/>
                </a:solidFill>
              </a:defRPr>
            </a:lvl1pPr>
          </a:lstStyle>
          <a:p>
            <a:pPr lvl="0"/>
            <a:r>
              <a:rPr lang="en-US" dirty="0"/>
              <a:t>Your Title Here</a:t>
            </a:r>
          </a:p>
        </p:txBody>
      </p:sp>
      <p:sp>
        <p:nvSpPr>
          <p:cNvPr id="7" name="Text Placeholder 6"/>
          <p:cNvSpPr>
            <a:spLocks noGrp="1"/>
          </p:cNvSpPr>
          <p:nvPr>
            <p:ph type="body" sz="quarter" idx="23" hasCustomPrompt="1"/>
          </p:nvPr>
        </p:nvSpPr>
        <p:spPr>
          <a:xfrm>
            <a:off x="284164" y="5697538"/>
            <a:ext cx="3624263" cy="541338"/>
          </a:xfrm>
        </p:spPr>
        <p:txBody>
          <a:bodyPr/>
          <a:lstStyle>
            <a:lvl1pPr>
              <a:defRPr>
                <a:solidFill>
                  <a:schemeClr val="tx1"/>
                </a:solidFill>
              </a:defRPr>
            </a:lvl1pPr>
          </a:lstStyle>
          <a:p>
            <a:pPr lvl="0"/>
            <a:r>
              <a:rPr lang="en-US" dirty="0"/>
              <a:t>Lorem </a:t>
            </a:r>
            <a:r>
              <a:rPr lang="en-US" dirty="0" err="1"/>
              <a:t>lpsum</a:t>
            </a:r>
            <a:r>
              <a:rPr lang="en-US" dirty="0"/>
              <a:t> is simply dummy text</a:t>
            </a:r>
          </a:p>
        </p:txBody>
      </p:sp>
      <p:sp>
        <p:nvSpPr>
          <p:cNvPr id="21" name="Text Placeholder 6"/>
          <p:cNvSpPr>
            <a:spLocks noGrp="1"/>
          </p:cNvSpPr>
          <p:nvPr>
            <p:ph type="body" sz="quarter" idx="24" hasCustomPrompt="1"/>
          </p:nvPr>
        </p:nvSpPr>
        <p:spPr>
          <a:xfrm>
            <a:off x="4215625" y="5678548"/>
            <a:ext cx="3624263" cy="541338"/>
          </a:xfrm>
        </p:spPr>
        <p:txBody>
          <a:bodyPr/>
          <a:lstStyle>
            <a:lvl1pPr>
              <a:defRPr>
                <a:solidFill>
                  <a:schemeClr val="tx1"/>
                </a:solidFill>
              </a:defRPr>
            </a:lvl1pPr>
          </a:lstStyle>
          <a:p>
            <a:pPr lvl="0"/>
            <a:r>
              <a:rPr lang="en-US" dirty="0"/>
              <a:t>Lorem </a:t>
            </a:r>
            <a:r>
              <a:rPr lang="en-US" dirty="0" err="1"/>
              <a:t>lpsum</a:t>
            </a:r>
            <a:r>
              <a:rPr lang="en-US" dirty="0"/>
              <a:t> is simply dummy text</a:t>
            </a:r>
          </a:p>
        </p:txBody>
      </p:sp>
      <p:sp>
        <p:nvSpPr>
          <p:cNvPr id="22" name="Text Placeholder 6"/>
          <p:cNvSpPr>
            <a:spLocks noGrp="1"/>
          </p:cNvSpPr>
          <p:nvPr>
            <p:ph type="body" sz="quarter" idx="25" hasCustomPrompt="1"/>
          </p:nvPr>
        </p:nvSpPr>
        <p:spPr>
          <a:xfrm>
            <a:off x="8168437" y="5716553"/>
            <a:ext cx="3624263" cy="541338"/>
          </a:xfrm>
        </p:spPr>
        <p:txBody>
          <a:bodyPr/>
          <a:lstStyle>
            <a:lvl1pPr>
              <a:defRPr>
                <a:solidFill>
                  <a:schemeClr val="tx1"/>
                </a:solidFill>
              </a:defRPr>
            </a:lvl1pPr>
          </a:lstStyle>
          <a:p>
            <a:pPr lvl="0"/>
            <a:r>
              <a:rPr lang="en-US" dirty="0"/>
              <a:t>Lorem </a:t>
            </a:r>
            <a:r>
              <a:rPr lang="en-US" dirty="0" err="1"/>
              <a:t>lpsum</a:t>
            </a:r>
            <a:r>
              <a:rPr lang="en-US" dirty="0"/>
              <a:t> is simply dummy text</a:t>
            </a:r>
          </a:p>
        </p:txBody>
      </p:sp>
    </p:spTree>
    <p:extLst>
      <p:ext uri="{BB962C8B-B14F-4D97-AF65-F5344CB8AC3E}">
        <p14:creationId xmlns:p14="http://schemas.microsoft.com/office/powerpoint/2010/main" val="283400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5">
                                            <p:txEl>
                                              <p:pRg st="0" end="0"/>
                                            </p:txEl>
                                          </p:spTgt>
                                        </p:tgtEl>
                                        <p:attrNameLst>
                                          <p:attrName>style.visibility</p:attrName>
                                        </p:attrNameLst>
                                      </p:cBhvr>
                                      <p:to>
                                        <p:strVal val="visible"/>
                                      </p:to>
                                    </p:set>
                                    <p:animEffect transition="in" filter="fade">
                                      <p:cBhvr>
                                        <p:cTn id="24" dur="500"/>
                                        <p:tgtEl>
                                          <p:spTgt spid="35">
                                            <p:txEl>
                                              <p:pRg st="0" end="0"/>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43">
                                            <p:txEl>
                                              <p:pRg st="0" end="0"/>
                                            </p:txEl>
                                          </p:spTgt>
                                        </p:tgtEl>
                                        <p:attrNameLst>
                                          <p:attrName>style.visibility</p:attrName>
                                        </p:attrNameLst>
                                      </p:cBhvr>
                                      <p:to>
                                        <p:strVal val="visible"/>
                                      </p:to>
                                    </p:set>
                                    <p:animEffect transition="in" filter="fade">
                                      <p:cBhvr>
                                        <p:cTn id="41" dur="500"/>
                                        <p:tgtEl>
                                          <p:spTgt spid="43">
                                            <p:txEl>
                                              <p:pRg st="0" end="0"/>
                                            </p:txEl>
                                          </p:spTgt>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Effect transition="in" filter="fade">
                                      <p:cBhvr>
                                        <p:cTn id="45" dur="500"/>
                                        <p:tgtEl>
                                          <p:spTgt spid="21">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par>
                          <p:cTn id="55" fill="hold">
                            <p:stCondLst>
                              <p:cond delay="1000"/>
                            </p:stCondLst>
                            <p:childTnLst>
                              <p:par>
                                <p:cTn id="56" presetID="10" presetClass="entr" presetSubtype="0" fill="hold" grpId="0" nodeType="afterEffect">
                                  <p:stCondLst>
                                    <p:cond delay="0"/>
                                  </p:stCondLst>
                                  <p:childTnLst>
                                    <p:set>
                                      <p:cBhvr>
                                        <p:cTn id="57" dur="1" fill="hold">
                                          <p:stCondLst>
                                            <p:cond delay="0"/>
                                          </p:stCondLst>
                                        </p:cTn>
                                        <p:tgtEl>
                                          <p:spTgt spid="45">
                                            <p:txEl>
                                              <p:pRg st="0" end="0"/>
                                            </p:txEl>
                                          </p:spTgt>
                                        </p:tgtEl>
                                        <p:attrNameLst>
                                          <p:attrName>style.visibility</p:attrName>
                                        </p:attrNameLst>
                                      </p:cBhvr>
                                      <p:to>
                                        <p:strVal val="visible"/>
                                      </p:to>
                                    </p:set>
                                    <p:animEffect transition="in" filter="fade">
                                      <p:cBhvr>
                                        <p:cTn id="58" dur="500"/>
                                        <p:tgtEl>
                                          <p:spTgt spid="45">
                                            <p:txEl>
                                              <p:pRg st="0" end="0"/>
                                            </p:txEl>
                                          </p:spTgt>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22">
                                            <p:txEl>
                                              <p:pRg st="0" end="0"/>
                                            </p:txEl>
                                          </p:spTgt>
                                        </p:tgtEl>
                                        <p:attrNameLst>
                                          <p:attrName>style.visibility</p:attrName>
                                        </p:attrNameLst>
                                      </p:cBhvr>
                                      <p:to>
                                        <p:strVal val="visible"/>
                                      </p:to>
                                    </p:set>
                                    <p:animEffect transition="in" filter="fade">
                                      <p:cBhvr>
                                        <p:cTn id="62"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1" grpId="0" animBg="1"/>
      <p:bldP spid="2" grpId="0"/>
      <p:bldP spid="8" grpId="0" bui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5" grpId="0" build="p">
        <p:tmplLst>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4 Full images">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1" y="1200463"/>
            <a:ext cx="3017838" cy="4508500"/>
          </a:xfrm>
          <a:solidFill>
            <a:schemeClr val="bg1">
              <a:lumMod val="85000"/>
            </a:schemeClr>
          </a:solidFill>
        </p:spPr>
        <p:txBody>
          <a:bodyPr/>
          <a:lstStyle/>
          <a:p>
            <a:r>
              <a:rPr lang="es-ES"/>
              <a:t>Haga clic en el icono para agregar una imagen</a:t>
            </a:r>
            <a:endParaRPr lang="en-US" dirty="0"/>
          </a:p>
        </p:txBody>
      </p:sp>
      <p:sp>
        <p:nvSpPr>
          <p:cNvPr id="18" name="Picture Placeholder 6"/>
          <p:cNvSpPr>
            <a:spLocks noGrp="1"/>
          </p:cNvSpPr>
          <p:nvPr>
            <p:ph type="pic" sz="quarter" idx="15"/>
          </p:nvPr>
        </p:nvSpPr>
        <p:spPr>
          <a:xfrm>
            <a:off x="3059466" y="1200463"/>
            <a:ext cx="3017838" cy="4508500"/>
          </a:xfrm>
          <a:solidFill>
            <a:schemeClr val="bg1">
              <a:lumMod val="85000"/>
            </a:schemeClr>
          </a:solidFill>
        </p:spPr>
        <p:txBody>
          <a:bodyPr/>
          <a:lstStyle/>
          <a:p>
            <a:r>
              <a:rPr lang="es-ES"/>
              <a:t>Haga clic en el icono para agregar una imagen</a:t>
            </a:r>
            <a:endParaRPr lang="en-US" dirty="0"/>
          </a:p>
        </p:txBody>
      </p:sp>
      <p:sp>
        <p:nvSpPr>
          <p:cNvPr id="19" name="Picture Placeholder 6"/>
          <p:cNvSpPr>
            <a:spLocks noGrp="1"/>
          </p:cNvSpPr>
          <p:nvPr>
            <p:ph type="pic" sz="quarter" idx="16"/>
          </p:nvPr>
        </p:nvSpPr>
        <p:spPr>
          <a:xfrm>
            <a:off x="6118932" y="1200463"/>
            <a:ext cx="3017838" cy="4508500"/>
          </a:xfrm>
          <a:solidFill>
            <a:schemeClr val="bg1">
              <a:lumMod val="85000"/>
            </a:schemeClr>
          </a:solidFill>
        </p:spPr>
        <p:txBody>
          <a:bodyPr/>
          <a:lstStyle/>
          <a:p>
            <a:r>
              <a:rPr lang="es-ES"/>
              <a:t>Haga clic en el icono para agregar una imagen</a:t>
            </a:r>
            <a:endParaRPr lang="en-US" dirty="0"/>
          </a:p>
        </p:txBody>
      </p:sp>
      <p:sp>
        <p:nvSpPr>
          <p:cNvPr id="20" name="Picture Placeholder 6"/>
          <p:cNvSpPr>
            <a:spLocks noGrp="1"/>
          </p:cNvSpPr>
          <p:nvPr>
            <p:ph type="pic" sz="quarter" idx="17"/>
          </p:nvPr>
        </p:nvSpPr>
        <p:spPr>
          <a:xfrm>
            <a:off x="9178397" y="1200463"/>
            <a:ext cx="3017838" cy="4508500"/>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32382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20" grpId="0" animBg="1"/>
      <p:bldP spid="2" grpId="0"/>
      <p:bldP spid="8" grpId="0" build="p"/>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Boxes Portoflio">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24" name="Picture Placeholder 23"/>
          <p:cNvSpPr>
            <a:spLocks noGrp="1"/>
          </p:cNvSpPr>
          <p:nvPr>
            <p:ph type="pic" sz="quarter" idx="14"/>
          </p:nvPr>
        </p:nvSpPr>
        <p:spPr>
          <a:xfrm>
            <a:off x="3040381" y="1336693"/>
            <a:ext cx="3061655" cy="2749533"/>
          </a:xfrm>
          <a:custGeom>
            <a:avLst/>
            <a:gdLst>
              <a:gd name="connsiteX0" fmla="*/ 0 w 6080110"/>
              <a:gd name="connsiteY0" fmla="*/ 0 h 5537200"/>
              <a:gd name="connsiteX1" fmla="*/ 6080110 w 6080110"/>
              <a:gd name="connsiteY1" fmla="*/ 0 h 5537200"/>
              <a:gd name="connsiteX2" fmla="*/ 6080110 w 6080110"/>
              <a:gd name="connsiteY2" fmla="*/ 5537200 h 5537200"/>
              <a:gd name="connsiteX3" fmla="*/ 0 w 6080110"/>
              <a:gd name="connsiteY3" fmla="*/ 5537200 h 5537200"/>
              <a:gd name="connsiteX4" fmla="*/ 0 w 6080110"/>
              <a:gd name="connsiteY4" fmla="*/ 0 h 5537200"/>
              <a:gd name="connsiteX0" fmla="*/ 651 w 6080761"/>
              <a:gd name="connsiteY0" fmla="*/ 0 h 5537200"/>
              <a:gd name="connsiteX1" fmla="*/ 6080761 w 6080761"/>
              <a:gd name="connsiteY1" fmla="*/ 0 h 5537200"/>
              <a:gd name="connsiteX2" fmla="*/ 6080761 w 6080761"/>
              <a:gd name="connsiteY2" fmla="*/ 5537200 h 5537200"/>
              <a:gd name="connsiteX3" fmla="*/ 651 w 6080761"/>
              <a:gd name="connsiteY3" fmla="*/ 5537200 h 5537200"/>
              <a:gd name="connsiteX4" fmla="*/ 0 w 6080761"/>
              <a:gd name="connsiteY4" fmla="*/ 3895056 h 5537200"/>
              <a:gd name="connsiteX5" fmla="*/ 651 w 6080761"/>
              <a:gd name="connsiteY5" fmla="*/ 0 h 5537200"/>
              <a:gd name="connsiteX0" fmla="*/ 8270 w 6088380"/>
              <a:gd name="connsiteY0" fmla="*/ 0 h 5537200"/>
              <a:gd name="connsiteX1" fmla="*/ 6088380 w 6088380"/>
              <a:gd name="connsiteY1" fmla="*/ 0 h 5537200"/>
              <a:gd name="connsiteX2" fmla="*/ 6088380 w 6088380"/>
              <a:gd name="connsiteY2" fmla="*/ 5537200 h 5537200"/>
              <a:gd name="connsiteX3" fmla="*/ 8270 w 6088380"/>
              <a:gd name="connsiteY3" fmla="*/ 5537200 h 5537200"/>
              <a:gd name="connsiteX4" fmla="*/ 7619 w 6088380"/>
              <a:gd name="connsiteY4" fmla="*/ 3895056 h 5537200"/>
              <a:gd name="connsiteX5" fmla="*/ 0 w 6088380"/>
              <a:gd name="connsiteY5" fmla="*/ 2828256 h 5537200"/>
              <a:gd name="connsiteX6" fmla="*/ 8270 w 6088380"/>
              <a:gd name="connsiteY6" fmla="*/ 0 h 5537200"/>
              <a:gd name="connsiteX0" fmla="*/ 8270 w 6088380"/>
              <a:gd name="connsiteY0" fmla="*/ 0 h 5537200"/>
              <a:gd name="connsiteX1" fmla="*/ 6088380 w 6088380"/>
              <a:gd name="connsiteY1" fmla="*/ 0 h 5537200"/>
              <a:gd name="connsiteX2" fmla="*/ 6088380 w 6088380"/>
              <a:gd name="connsiteY2" fmla="*/ 5537200 h 5537200"/>
              <a:gd name="connsiteX3" fmla="*/ 8270 w 6088380"/>
              <a:gd name="connsiteY3" fmla="*/ 5537200 h 5537200"/>
              <a:gd name="connsiteX4" fmla="*/ 7619 w 6088380"/>
              <a:gd name="connsiteY4" fmla="*/ 3895056 h 5537200"/>
              <a:gd name="connsiteX5" fmla="*/ 0 w 6088380"/>
              <a:gd name="connsiteY5" fmla="*/ 2828256 h 5537200"/>
              <a:gd name="connsiteX6" fmla="*/ 8270 w 6088380"/>
              <a:gd name="connsiteY6" fmla="*/ 0 h 5537200"/>
              <a:gd name="connsiteX0" fmla="*/ 16058 w 6096168"/>
              <a:gd name="connsiteY0" fmla="*/ 0 h 5537200"/>
              <a:gd name="connsiteX1" fmla="*/ 6096168 w 6096168"/>
              <a:gd name="connsiteY1" fmla="*/ 0 h 5537200"/>
              <a:gd name="connsiteX2" fmla="*/ 6096168 w 6096168"/>
              <a:gd name="connsiteY2" fmla="*/ 5537200 h 5537200"/>
              <a:gd name="connsiteX3" fmla="*/ 16058 w 6096168"/>
              <a:gd name="connsiteY3" fmla="*/ 5537200 h 5537200"/>
              <a:gd name="connsiteX4" fmla="*/ 15407 w 6096168"/>
              <a:gd name="connsiteY4" fmla="*/ 3895056 h 5537200"/>
              <a:gd name="connsiteX5" fmla="*/ 168 w 6096168"/>
              <a:gd name="connsiteY5" fmla="*/ 3376896 h 5537200"/>
              <a:gd name="connsiteX6" fmla="*/ 7788 w 6096168"/>
              <a:gd name="connsiteY6" fmla="*/ 2828256 h 5537200"/>
              <a:gd name="connsiteX7" fmla="*/ 16058 w 6096168"/>
              <a:gd name="connsiteY7" fmla="*/ 0 h 5537200"/>
              <a:gd name="connsiteX0" fmla="*/ 16058 w 6096168"/>
              <a:gd name="connsiteY0" fmla="*/ 0 h 5537200"/>
              <a:gd name="connsiteX1" fmla="*/ 6096168 w 6096168"/>
              <a:gd name="connsiteY1" fmla="*/ 0 h 5537200"/>
              <a:gd name="connsiteX2" fmla="*/ 6096168 w 6096168"/>
              <a:gd name="connsiteY2" fmla="*/ 5537200 h 5537200"/>
              <a:gd name="connsiteX3" fmla="*/ 16058 w 6096168"/>
              <a:gd name="connsiteY3" fmla="*/ 5537200 h 5537200"/>
              <a:gd name="connsiteX4" fmla="*/ 15407 w 6096168"/>
              <a:gd name="connsiteY4" fmla="*/ 3895056 h 5537200"/>
              <a:gd name="connsiteX5" fmla="*/ 168 w 6096168"/>
              <a:gd name="connsiteY5" fmla="*/ 3376896 h 5537200"/>
              <a:gd name="connsiteX6" fmla="*/ 7788 w 6096168"/>
              <a:gd name="connsiteY6" fmla="*/ 2828256 h 5537200"/>
              <a:gd name="connsiteX7" fmla="*/ 16058 w 6096168"/>
              <a:gd name="connsiteY7" fmla="*/ 0 h 5537200"/>
              <a:gd name="connsiteX0" fmla="*/ 16058 w 6096168"/>
              <a:gd name="connsiteY0" fmla="*/ 0 h 5537200"/>
              <a:gd name="connsiteX1" fmla="*/ 6096168 w 6096168"/>
              <a:gd name="connsiteY1" fmla="*/ 0 h 5537200"/>
              <a:gd name="connsiteX2" fmla="*/ 6096168 w 6096168"/>
              <a:gd name="connsiteY2" fmla="*/ 5537200 h 5537200"/>
              <a:gd name="connsiteX3" fmla="*/ 16058 w 6096168"/>
              <a:gd name="connsiteY3" fmla="*/ 5537200 h 5537200"/>
              <a:gd name="connsiteX4" fmla="*/ 15407 w 6096168"/>
              <a:gd name="connsiteY4" fmla="*/ 3895056 h 5537200"/>
              <a:gd name="connsiteX5" fmla="*/ 168 w 6096168"/>
              <a:gd name="connsiteY5" fmla="*/ 3376896 h 5537200"/>
              <a:gd name="connsiteX6" fmla="*/ 7788 w 6096168"/>
              <a:gd name="connsiteY6" fmla="*/ 2828256 h 5537200"/>
              <a:gd name="connsiteX7" fmla="*/ 16058 w 6096168"/>
              <a:gd name="connsiteY7" fmla="*/ 0 h 5537200"/>
              <a:gd name="connsiteX0" fmla="*/ 16058 w 6096168"/>
              <a:gd name="connsiteY0" fmla="*/ 0 h 5537200"/>
              <a:gd name="connsiteX1" fmla="*/ 6096168 w 6096168"/>
              <a:gd name="connsiteY1" fmla="*/ 0 h 5537200"/>
              <a:gd name="connsiteX2" fmla="*/ 6096168 w 6096168"/>
              <a:gd name="connsiteY2" fmla="*/ 5537200 h 5537200"/>
              <a:gd name="connsiteX3" fmla="*/ 16058 w 6096168"/>
              <a:gd name="connsiteY3" fmla="*/ 5537200 h 5537200"/>
              <a:gd name="connsiteX4" fmla="*/ 15407 w 6096168"/>
              <a:gd name="connsiteY4" fmla="*/ 3895056 h 5537200"/>
              <a:gd name="connsiteX5" fmla="*/ 168 w 6096168"/>
              <a:gd name="connsiteY5" fmla="*/ 3376896 h 5537200"/>
              <a:gd name="connsiteX6" fmla="*/ 7788 w 6096168"/>
              <a:gd name="connsiteY6" fmla="*/ 2828256 h 5537200"/>
              <a:gd name="connsiteX7" fmla="*/ 16058 w 6096168"/>
              <a:gd name="connsiteY7" fmla="*/ 0 h 5537200"/>
              <a:gd name="connsiteX0" fmla="*/ 16058 w 6096168"/>
              <a:gd name="connsiteY0" fmla="*/ 0 h 5537200"/>
              <a:gd name="connsiteX1" fmla="*/ 6096168 w 6096168"/>
              <a:gd name="connsiteY1" fmla="*/ 0 h 5537200"/>
              <a:gd name="connsiteX2" fmla="*/ 6096168 w 6096168"/>
              <a:gd name="connsiteY2" fmla="*/ 5537200 h 5537200"/>
              <a:gd name="connsiteX3" fmla="*/ 16058 w 6096168"/>
              <a:gd name="connsiteY3" fmla="*/ 5537200 h 5537200"/>
              <a:gd name="connsiteX4" fmla="*/ 15407 w 6096168"/>
              <a:gd name="connsiteY4" fmla="*/ 3895056 h 5537200"/>
              <a:gd name="connsiteX5" fmla="*/ 168 w 6096168"/>
              <a:gd name="connsiteY5" fmla="*/ 3376896 h 5537200"/>
              <a:gd name="connsiteX6" fmla="*/ 7788 w 6096168"/>
              <a:gd name="connsiteY6" fmla="*/ 2828256 h 5537200"/>
              <a:gd name="connsiteX7" fmla="*/ 16058 w 6096168"/>
              <a:gd name="connsiteY7" fmla="*/ 0 h 5537200"/>
              <a:gd name="connsiteX0" fmla="*/ 16088 w 6096198"/>
              <a:gd name="connsiteY0" fmla="*/ 0 h 5537200"/>
              <a:gd name="connsiteX1" fmla="*/ 6096198 w 6096198"/>
              <a:gd name="connsiteY1" fmla="*/ 0 h 5537200"/>
              <a:gd name="connsiteX2" fmla="*/ 6096198 w 6096198"/>
              <a:gd name="connsiteY2" fmla="*/ 5537200 h 5537200"/>
              <a:gd name="connsiteX3" fmla="*/ 16088 w 6096198"/>
              <a:gd name="connsiteY3" fmla="*/ 5537200 h 5537200"/>
              <a:gd name="connsiteX4" fmla="*/ 15437 w 6096198"/>
              <a:gd name="connsiteY4" fmla="*/ 3895056 h 5537200"/>
              <a:gd name="connsiteX5" fmla="*/ 198 w 6096198"/>
              <a:gd name="connsiteY5" fmla="*/ 3376896 h 5537200"/>
              <a:gd name="connsiteX6" fmla="*/ 7818 w 6096198"/>
              <a:gd name="connsiteY6" fmla="*/ 2828256 h 5537200"/>
              <a:gd name="connsiteX7" fmla="*/ 16088 w 6096198"/>
              <a:gd name="connsiteY7" fmla="*/ 0 h 5537200"/>
              <a:gd name="connsiteX0" fmla="*/ 15890 w 6096000"/>
              <a:gd name="connsiteY0" fmla="*/ 0 h 5537200"/>
              <a:gd name="connsiteX1" fmla="*/ 6096000 w 6096000"/>
              <a:gd name="connsiteY1" fmla="*/ 0 h 5537200"/>
              <a:gd name="connsiteX2" fmla="*/ 6096000 w 6096000"/>
              <a:gd name="connsiteY2" fmla="*/ 5537200 h 5537200"/>
              <a:gd name="connsiteX3" fmla="*/ 15890 w 6096000"/>
              <a:gd name="connsiteY3" fmla="*/ 5537200 h 5537200"/>
              <a:gd name="connsiteX4" fmla="*/ 15239 w 6096000"/>
              <a:gd name="connsiteY4" fmla="*/ 3895056 h 5537200"/>
              <a:gd name="connsiteX5" fmla="*/ 0 w 6096000"/>
              <a:gd name="connsiteY5" fmla="*/ 3376896 h 5537200"/>
              <a:gd name="connsiteX6" fmla="*/ 7620 w 6096000"/>
              <a:gd name="connsiteY6" fmla="*/ 2828256 h 5537200"/>
              <a:gd name="connsiteX7" fmla="*/ 15890 w 6096000"/>
              <a:gd name="connsiteY7" fmla="*/ 0 h 5537200"/>
              <a:gd name="connsiteX0" fmla="*/ 8270 w 6088380"/>
              <a:gd name="connsiteY0" fmla="*/ 0 h 5537200"/>
              <a:gd name="connsiteX1" fmla="*/ 6088380 w 6088380"/>
              <a:gd name="connsiteY1" fmla="*/ 0 h 5537200"/>
              <a:gd name="connsiteX2" fmla="*/ 6088380 w 6088380"/>
              <a:gd name="connsiteY2" fmla="*/ 5537200 h 5537200"/>
              <a:gd name="connsiteX3" fmla="*/ 8270 w 6088380"/>
              <a:gd name="connsiteY3" fmla="*/ 5537200 h 5537200"/>
              <a:gd name="connsiteX4" fmla="*/ 7619 w 6088380"/>
              <a:gd name="connsiteY4" fmla="*/ 3895056 h 5537200"/>
              <a:gd name="connsiteX5" fmla="*/ 472440 w 6088380"/>
              <a:gd name="connsiteY5" fmla="*/ 3354036 h 5537200"/>
              <a:gd name="connsiteX6" fmla="*/ 0 w 6088380"/>
              <a:gd name="connsiteY6" fmla="*/ 2828256 h 5537200"/>
              <a:gd name="connsiteX7" fmla="*/ 8270 w 6088380"/>
              <a:gd name="connsiteY7" fmla="*/ 0 h 553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8380" h="5537200">
                <a:moveTo>
                  <a:pt x="8270" y="0"/>
                </a:moveTo>
                <a:lnTo>
                  <a:pt x="6088380" y="0"/>
                </a:lnTo>
                <a:lnTo>
                  <a:pt x="6088380" y="5537200"/>
                </a:lnTo>
                <a:lnTo>
                  <a:pt x="8270" y="5537200"/>
                </a:lnTo>
                <a:cubicBezTo>
                  <a:pt x="8053" y="4989819"/>
                  <a:pt x="7944" y="4716128"/>
                  <a:pt x="7619" y="3895056"/>
                </a:cubicBezTo>
                <a:lnTo>
                  <a:pt x="472440" y="3354036"/>
                </a:lnTo>
                <a:lnTo>
                  <a:pt x="0" y="2828256"/>
                </a:lnTo>
                <a:cubicBezTo>
                  <a:pt x="2757" y="1885504"/>
                  <a:pt x="5513" y="942752"/>
                  <a:pt x="8270" y="0"/>
                </a:cubicBezTo>
                <a:close/>
              </a:path>
            </a:pathLst>
          </a:custGeom>
          <a:solidFill>
            <a:schemeClr val="bg1">
              <a:lumMod val="85000"/>
            </a:schemeClr>
          </a:solidFill>
        </p:spPr>
        <p:txBody>
          <a:bodyPr/>
          <a:lstStyle/>
          <a:p>
            <a:r>
              <a:rPr lang="es-ES"/>
              <a:t>Haga clic en el icono para agregar una imagen</a:t>
            </a:r>
            <a:endParaRPr lang="en-US" dirty="0"/>
          </a:p>
        </p:txBody>
      </p:sp>
      <p:sp>
        <p:nvSpPr>
          <p:cNvPr id="25" name="Picture Placeholder 23"/>
          <p:cNvSpPr>
            <a:spLocks noGrp="1"/>
          </p:cNvSpPr>
          <p:nvPr>
            <p:ph type="pic" sz="quarter" idx="15"/>
          </p:nvPr>
        </p:nvSpPr>
        <p:spPr>
          <a:xfrm>
            <a:off x="9143999" y="1336693"/>
            <a:ext cx="3050522" cy="2774933"/>
          </a:xfrm>
          <a:custGeom>
            <a:avLst/>
            <a:gdLst>
              <a:gd name="connsiteX0" fmla="*/ 0 w 6089500"/>
              <a:gd name="connsiteY0" fmla="*/ 0 h 5537200"/>
              <a:gd name="connsiteX1" fmla="*/ 6089500 w 6089500"/>
              <a:gd name="connsiteY1" fmla="*/ 0 h 5537200"/>
              <a:gd name="connsiteX2" fmla="*/ 6089500 w 6089500"/>
              <a:gd name="connsiteY2" fmla="*/ 5537200 h 5537200"/>
              <a:gd name="connsiteX3" fmla="*/ 0 w 6089500"/>
              <a:gd name="connsiteY3" fmla="*/ 5537200 h 5537200"/>
              <a:gd name="connsiteX4" fmla="*/ 0 w 6089500"/>
              <a:gd name="connsiteY4" fmla="*/ 0 h 5537200"/>
              <a:gd name="connsiteX0" fmla="*/ 0 w 6089500"/>
              <a:gd name="connsiteY0" fmla="*/ 0 h 5543516"/>
              <a:gd name="connsiteX1" fmla="*/ 6089500 w 6089500"/>
              <a:gd name="connsiteY1" fmla="*/ 0 h 5543516"/>
              <a:gd name="connsiteX2" fmla="*/ 6089500 w 6089500"/>
              <a:gd name="connsiteY2" fmla="*/ 5537200 h 5543516"/>
              <a:gd name="connsiteX3" fmla="*/ 2464960 w 6089500"/>
              <a:gd name="connsiteY3" fmla="*/ 5543516 h 5543516"/>
              <a:gd name="connsiteX4" fmla="*/ 0 w 6089500"/>
              <a:gd name="connsiteY4" fmla="*/ 5537200 h 5543516"/>
              <a:gd name="connsiteX5" fmla="*/ 0 w 6089500"/>
              <a:gd name="connsiteY5" fmla="*/ 0 h 5543516"/>
              <a:gd name="connsiteX0" fmla="*/ 0 w 6089500"/>
              <a:gd name="connsiteY0" fmla="*/ 0 h 5543516"/>
              <a:gd name="connsiteX1" fmla="*/ 6089500 w 6089500"/>
              <a:gd name="connsiteY1" fmla="*/ 0 h 5543516"/>
              <a:gd name="connsiteX2" fmla="*/ 6089500 w 6089500"/>
              <a:gd name="connsiteY2" fmla="*/ 5537200 h 5543516"/>
              <a:gd name="connsiteX3" fmla="*/ 2464960 w 6089500"/>
              <a:gd name="connsiteY3" fmla="*/ 5543516 h 5543516"/>
              <a:gd name="connsiteX4" fmla="*/ 0 w 6089500"/>
              <a:gd name="connsiteY4" fmla="*/ 5537200 h 5543516"/>
              <a:gd name="connsiteX5" fmla="*/ 0 w 6089500"/>
              <a:gd name="connsiteY5" fmla="*/ 0 h 5543516"/>
              <a:gd name="connsiteX0" fmla="*/ 0 w 6089500"/>
              <a:gd name="connsiteY0" fmla="*/ 0 h 5543516"/>
              <a:gd name="connsiteX1" fmla="*/ 6089500 w 6089500"/>
              <a:gd name="connsiteY1" fmla="*/ 0 h 5543516"/>
              <a:gd name="connsiteX2" fmla="*/ 6089500 w 6089500"/>
              <a:gd name="connsiteY2" fmla="*/ 5537200 h 5543516"/>
              <a:gd name="connsiteX3" fmla="*/ 2464960 w 6089500"/>
              <a:gd name="connsiteY3" fmla="*/ 5543516 h 5543516"/>
              <a:gd name="connsiteX4" fmla="*/ 0 w 6089500"/>
              <a:gd name="connsiteY4" fmla="*/ 5537200 h 5543516"/>
              <a:gd name="connsiteX5" fmla="*/ 0 w 6089500"/>
              <a:gd name="connsiteY5" fmla="*/ 0 h 5543516"/>
              <a:gd name="connsiteX0" fmla="*/ 0 w 6089500"/>
              <a:gd name="connsiteY0" fmla="*/ 0 h 5543516"/>
              <a:gd name="connsiteX1" fmla="*/ 6089500 w 6089500"/>
              <a:gd name="connsiteY1" fmla="*/ 0 h 5543516"/>
              <a:gd name="connsiteX2" fmla="*/ 6089500 w 6089500"/>
              <a:gd name="connsiteY2" fmla="*/ 5537200 h 5543516"/>
              <a:gd name="connsiteX3" fmla="*/ 2464960 w 6089500"/>
              <a:gd name="connsiteY3" fmla="*/ 5543516 h 5543516"/>
              <a:gd name="connsiteX4" fmla="*/ 0 w 6089500"/>
              <a:gd name="connsiteY4" fmla="*/ 5537200 h 5543516"/>
              <a:gd name="connsiteX5" fmla="*/ 0 w 6089500"/>
              <a:gd name="connsiteY5" fmla="*/ 0 h 5543516"/>
              <a:gd name="connsiteX0" fmla="*/ 0 w 6089500"/>
              <a:gd name="connsiteY0" fmla="*/ 0 h 5543516"/>
              <a:gd name="connsiteX1" fmla="*/ 6089500 w 6089500"/>
              <a:gd name="connsiteY1" fmla="*/ 0 h 5543516"/>
              <a:gd name="connsiteX2" fmla="*/ 6089500 w 6089500"/>
              <a:gd name="connsiteY2" fmla="*/ 5537200 h 5543516"/>
              <a:gd name="connsiteX3" fmla="*/ 3785760 w 6089500"/>
              <a:gd name="connsiteY3" fmla="*/ 5530816 h 5543516"/>
              <a:gd name="connsiteX4" fmla="*/ 2464960 w 6089500"/>
              <a:gd name="connsiteY4" fmla="*/ 5543516 h 5543516"/>
              <a:gd name="connsiteX5" fmla="*/ 0 w 6089500"/>
              <a:gd name="connsiteY5" fmla="*/ 5537200 h 5543516"/>
              <a:gd name="connsiteX6" fmla="*/ 0 w 6089500"/>
              <a:gd name="connsiteY6" fmla="*/ 0 h 5543516"/>
              <a:gd name="connsiteX0" fmla="*/ 0 w 6089500"/>
              <a:gd name="connsiteY0" fmla="*/ 0 h 5543516"/>
              <a:gd name="connsiteX1" fmla="*/ 6089500 w 6089500"/>
              <a:gd name="connsiteY1" fmla="*/ 0 h 5543516"/>
              <a:gd name="connsiteX2" fmla="*/ 6089500 w 6089500"/>
              <a:gd name="connsiteY2" fmla="*/ 5537200 h 5543516"/>
              <a:gd name="connsiteX3" fmla="*/ 3785760 w 6089500"/>
              <a:gd name="connsiteY3" fmla="*/ 5530816 h 5543516"/>
              <a:gd name="connsiteX4" fmla="*/ 2464960 w 6089500"/>
              <a:gd name="connsiteY4" fmla="*/ 5543516 h 5543516"/>
              <a:gd name="connsiteX5" fmla="*/ 0 w 6089500"/>
              <a:gd name="connsiteY5" fmla="*/ 5537200 h 5543516"/>
              <a:gd name="connsiteX6" fmla="*/ 0 w 6089500"/>
              <a:gd name="connsiteY6" fmla="*/ 0 h 5543516"/>
              <a:gd name="connsiteX0" fmla="*/ 0 w 6089500"/>
              <a:gd name="connsiteY0" fmla="*/ 0 h 5543516"/>
              <a:gd name="connsiteX1" fmla="*/ 6089500 w 6089500"/>
              <a:gd name="connsiteY1" fmla="*/ 0 h 5543516"/>
              <a:gd name="connsiteX2" fmla="*/ 6089500 w 6089500"/>
              <a:gd name="connsiteY2" fmla="*/ 5537200 h 5543516"/>
              <a:gd name="connsiteX3" fmla="*/ 3785760 w 6089500"/>
              <a:gd name="connsiteY3" fmla="*/ 5530816 h 5543516"/>
              <a:gd name="connsiteX4" fmla="*/ 3125360 w 6089500"/>
              <a:gd name="connsiteY4" fmla="*/ 5524466 h 5543516"/>
              <a:gd name="connsiteX5" fmla="*/ 2464960 w 6089500"/>
              <a:gd name="connsiteY5" fmla="*/ 5543516 h 5543516"/>
              <a:gd name="connsiteX6" fmla="*/ 0 w 6089500"/>
              <a:gd name="connsiteY6" fmla="*/ 5537200 h 5543516"/>
              <a:gd name="connsiteX7" fmla="*/ 0 w 6089500"/>
              <a:gd name="connsiteY7" fmla="*/ 0 h 5543516"/>
              <a:gd name="connsiteX0" fmla="*/ 0 w 6089500"/>
              <a:gd name="connsiteY0" fmla="*/ 0 h 5543516"/>
              <a:gd name="connsiteX1" fmla="*/ 6089500 w 6089500"/>
              <a:gd name="connsiteY1" fmla="*/ 0 h 5543516"/>
              <a:gd name="connsiteX2" fmla="*/ 6089500 w 6089500"/>
              <a:gd name="connsiteY2" fmla="*/ 5537200 h 5543516"/>
              <a:gd name="connsiteX3" fmla="*/ 3785760 w 6089500"/>
              <a:gd name="connsiteY3" fmla="*/ 5530816 h 5543516"/>
              <a:gd name="connsiteX4" fmla="*/ 3061860 w 6089500"/>
              <a:gd name="connsiteY4" fmla="*/ 4984716 h 5543516"/>
              <a:gd name="connsiteX5" fmla="*/ 2464960 w 6089500"/>
              <a:gd name="connsiteY5" fmla="*/ 5543516 h 5543516"/>
              <a:gd name="connsiteX6" fmla="*/ 0 w 6089500"/>
              <a:gd name="connsiteY6" fmla="*/ 5537200 h 5543516"/>
              <a:gd name="connsiteX7" fmla="*/ 0 w 6089500"/>
              <a:gd name="connsiteY7" fmla="*/ 0 h 5543516"/>
              <a:gd name="connsiteX0" fmla="*/ 0 w 6089500"/>
              <a:gd name="connsiteY0" fmla="*/ 0 h 5549866"/>
              <a:gd name="connsiteX1" fmla="*/ 6089500 w 6089500"/>
              <a:gd name="connsiteY1" fmla="*/ 0 h 5549866"/>
              <a:gd name="connsiteX2" fmla="*/ 6089500 w 6089500"/>
              <a:gd name="connsiteY2" fmla="*/ 5537200 h 5549866"/>
              <a:gd name="connsiteX3" fmla="*/ 3703210 w 6089500"/>
              <a:gd name="connsiteY3" fmla="*/ 5549866 h 5549866"/>
              <a:gd name="connsiteX4" fmla="*/ 3061860 w 6089500"/>
              <a:gd name="connsiteY4" fmla="*/ 4984716 h 5549866"/>
              <a:gd name="connsiteX5" fmla="*/ 2464960 w 6089500"/>
              <a:gd name="connsiteY5" fmla="*/ 5543516 h 5549866"/>
              <a:gd name="connsiteX6" fmla="*/ 0 w 6089500"/>
              <a:gd name="connsiteY6" fmla="*/ 5537200 h 5549866"/>
              <a:gd name="connsiteX7" fmla="*/ 0 w 6089500"/>
              <a:gd name="connsiteY7" fmla="*/ 0 h 55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9500" h="5549866">
                <a:moveTo>
                  <a:pt x="0" y="0"/>
                </a:moveTo>
                <a:lnTo>
                  <a:pt x="6089500" y="0"/>
                </a:lnTo>
                <a:lnTo>
                  <a:pt x="6089500" y="5537200"/>
                </a:lnTo>
                <a:lnTo>
                  <a:pt x="3703210" y="5549866"/>
                </a:lnTo>
                <a:lnTo>
                  <a:pt x="3061860" y="4984716"/>
                </a:lnTo>
                <a:lnTo>
                  <a:pt x="2464960" y="5543516"/>
                </a:lnTo>
                <a:lnTo>
                  <a:pt x="0" y="5537200"/>
                </a:lnTo>
                <a:lnTo>
                  <a:pt x="0" y="0"/>
                </a:lnTo>
                <a:close/>
              </a:path>
            </a:pathLst>
          </a:custGeom>
          <a:solidFill>
            <a:schemeClr val="bg1">
              <a:lumMod val="85000"/>
            </a:schemeClr>
          </a:solidFill>
        </p:spPr>
        <p:txBody>
          <a:bodyPr/>
          <a:lstStyle/>
          <a:p>
            <a:r>
              <a:rPr lang="es-ES"/>
              <a:t>Haga clic en el icono para agregar una imagen</a:t>
            </a:r>
            <a:endParaRPr lang="en-US" dirty="0"/>
          </a:p>
        </p:txBody>
      </p:sp>
      <p:sp>
        <p:nvSpPr>
          <p:cNvPr id="26" name="Picture Placeholder 23"/>
          <p:cNvSpPr>
            <a:spLocks noGrp="1"/>
          </p:cNvSpPr>
          <p:nvPr>
            <p:ph type="pic" sz="quarter" idx="16"/>
          </p:nvPr>
        </p:nvSpPr>
        <p:spPr>
          <a:xfrm>
            <a:off x="-10523" y="4098190"/>
            <a:ext cx="3068411" cy="2768600"/>
          </a:xfrm>
          <a:custGeom>
            <a:avLst/>
            <a:gdLst>
              <a:gd name="connsiteX0" fmla="*/ 0 w 6132939"/>
              <a:gd name="connsiteY0" fmla="*/ 0 h 5537200"/>
              <a:gd name="connsiteX1" fmla="*/ 6132939 w 6132939"/>
              <a:gd name="connsiteY1" fmla="*/ 0 h 5537200"/>
              <a:gd name="connsiteX2" fmla="*/ 6132939 w 6132939"/>
              <a:gd name="connsiteY2" fmla="*/ 5537200 h 5537200"/>
              <a:gd name="connsiteX3" fmla="*/ 0 w 6132939"/>
              <a:gd name="connsiteY3" fmla="*/ 5537200 h 5537200"/>
              <a:gd name="connsiteX4" fmla="*/ 0 w 6132939"/>
              <a:gd name="connsiteY4" fmla="*/ 0 h 5537200"/>
              <a:gd name="connsiteX0" fmla="*/ 0 w 6136098"/>
              <a:gd name="connsiteY0" fmla="*/ 0 h 5537200"/>
              <a:gd name="connsiteX1" fmla="*/ 6132939 w 6136098"/>
              <a:gd name="connsiteY1" fmla="*/ 0 h 5537200"/>
              <a:gd name="connsiteX2" fmla="*/ 6136098 w 6136098"/>
              <a:gd name="connsiteY2" fmla="*/ 3703520 h 5537200"/>
              <a:gd name="connsiteX3" fmla="*/ 6132939 w 6136098"/>
              <a:gd name="connsiteY3" fmla="*/ 5537200 h 5537200"/>
              <a:gd name="connsiteX4" fmla="*/ 0 w 6136098"/>
              <a:gd name="connsiteY4" fmla="*/ 5537200 h 5537200"/>
              <a:gd name="connsiteX5" fmla="*/ 0 w 6136098"/>
              <a:gd name="connsiteY5" fmla="*/ 0 h 5537200"/>
              <a:gd name="connsiteX0" fmla="*/ 0 w 6136098"/>
              <a:gd name="connsiteY0" fmla="*/ 0 h 5537200"/>
              <a:gd name="connsiteX1" fmla="*/ 6132939 w 6136098"/>
              <a:gd name="connsiteY1" fmla="*/ 0 h 5537200"/>
              <a:gd name="connsiteX2" fmla="*/ 6136098 w 6136098"/>
              <a:gd name="connsiteY2" fmla="*/ 3703520 h 5537200"/>
              <a:gd name="connsiteX3" fmla="*/ 6132939 w 6136098"/>
              <a:gd name="connsiteY3" fmla="*/ 5537200 h 5537200"/>
              <a:gd name="connsiteX4" fmla="*/ 0 w 6136098"/>
              <a:gd name="connsiteY4" fmla="*/ 5537200 h 5537200"/>
              <a:gd name="connsiteX5" fmla="*/ 0 w 6136098"/>
              <a:gd name="connsiteY5" fmla="*/ 0 h 5537200"/>
              <a:gd name="connsiteX0" fmla="*/ 0 w 6136098"/>
              <a:gd name="connsiteY0" fmla="*/ 0 h 5537200"/>
              <a:gd name="connsiteX1" fmla="*/ 6132939 w 6136098"/>
              <a:gd name="connsiteY1" fmla="*/ 0 h 5537200"/>
              <a:gd name="connsiteX2" fmla="*/ 6136098 w 6136098"/>
              <a:gd name="connsiteY2" fmla="*/ 3703520 h 5537200"/>
              <a:gd name="connsiteX3" fmla="*/ 6132939 w 6136098"/>
              <a:gd name="connsiteY3" fmla="*/ 5537200 h 5537200"/>
              <a:gd name="connsiteX4" fmla="*/ 0 w 6136098"/>
              <a:gd name="connsiteY4" fmla="*/ 5537200 h 5537200"/>
              <a:gd name="connsiteX5" fmla="*/ 0 w 6136098"/>
              <a:gd name="connsiteY5" fmla="*/ 0 h 5537200"/>
              <a:gd name="connsiteX0" fmla="*/ 0 w 6136098"/>
              <a:gd name="connsiteY0" fmla="*/ 0 h 5537200"/>
              <a:gd name="connsiteX1" fmla="*/ 6132939 w 6136098"/>
              <a:gd name="connsiteY1" fmla="*/ 0 h 5537200"/>
              <a:gd name="connsiteX2" fmla="*/ 6136098 w 6136098"/>
              <a:gd name="connsiteY2" fmla="*/ 3703520 h 5537200"/>
              <a:gd name="connsiteX3" fmla="*/ 6132939 w 6136098"/>
              <a:gd name="connsiteY3" fmla="*/ 5537200 h 5537200"/>
              <a:gd name="connsiteX4" fmla="*/ 0 w 6136098"/>
              <a:gd name="connsiteY4" fmla="*/ 5537200 h 5537200"/>
              <a:gd name="connsiteX5" fmla="*/ 0 w 6136098"/>
              <a:gd name="connsiteY5" fmla="*/ 0 h 5537200"/>
              <a:gd name="connsiteX0" fmla="*/ 0 w 6136098"/>
              <a:gd name="connsiteY0" fmla="*/ 0 h 5537200"/>
              <a:gd name="connsiteX1" fmla="*/ 6132939 w 6136098"/>
              <a:gd name="connsiteY1" fmla="*/ 0 h 5537200"/>
              <a:gd name="connsiteX2" fmla="*/ 6136098 w 6136098"/>
              <a:gd name="connsiteY2" fmla="*/ 3703520 h 5537200"/>
              <a:gd name="connsiteX3" fmla="*/ 6132939 w 6136098"/>
              <a:gd name="connsiteY3" fmla="*/ 5537200 h 5537200"/>
              <a:gd name="connsiteX4" fmla="*/ 0 w 6136098"/>
              <a:gd name="connsiteY4" fmla="*/ 5537200 h 5537200"/>
              <a:gd name="connsiteX5" fmla="*/ 0 w 6136098"/>
              <a:gd name="connsiteY5" fmla="*/ 0 h 5537200"/>
              <a:gd name="connsiteX0" fmla="*/ 0 w 6136098"/>
              <a:gd name="connsiteY0" fmla="*/ 0 h 5537200"/>
              <a:gd name="connsiteX1" fmla="*/ 6132939 w 6136098"/>
              <a:gd name="connsiteY1" fmla="*/ 0 h 5537200"/>
              <a:gd name="connsiteX2" fmla="*/ 6126572 w 6136098"/>
              <a:gd name="connsiteY2" fmla="*/ 2471620 h 5537200"/>
              <a:gd name="connsiteX3" fmla="*/ 6136098 w 6136098"/>
              <a:gd name="connsiteY3" fmla="*/ 3703520 h 5537200"/>
              <a:gd name="connsiteX4" fmla="*/ 6132939 w 6136098"/>
              <a:gd name="connsiteY4" fmla="*/ 5537200 h 5537200"/>
              <a:gd name="connsiteX5" fmla="*/ 0 w 6136098"/>
              <a:gd name="connsiteY5" fmla="*/ 5537200 h 5537200"/>
              <a:gd name="connsiteX6" fmla="*/ 0 w 6136098"/>
              <a:gd name="connsiteY6" fmla="*/ 0 h 5537200"/>
              <a:gd name="connsiteX0" fmla="*/ 0 w 6136098"/>
              <a:gd name="connsiteY0" fmla="*/ 0 h 5537200"/>
              <a:gd name="connsiteX1" fmla="*/ 6132939 w 6136098"/>
              <a:gd name="connsiteY1" fmla="*/ 0 h 5537200"/>
              <a:gd name="connsiteX2" fmla="*/ 6126572 w 6136098"/>
              <a:gd name="connsiteY2" fmla="*/ 2471620 h 5537200"/>
              <a:gd name="connsiteX3" fmla="*/ 6136098 w 6136098"/>
              <a:gd name="connsiteY3" fmla="*/ 3703520 h 5537200"/>
              <a:gd name="connsiteX4" fmla="*/ 6132939 w 6136098"/>
              <a:gd name="connsiteY4" fmla="*/ 5537200 h 5537200"/>
              <a:gd name="connsiteX5" fmla="*/ 0 w 6136098"/>
              <a:gd name="connsiteY5" fmla="*/ 5537200 h 5537200"/>
              <a:gd name="connsiteX6" fmla="*/ 0 w 6136098"/>
              <a:gd name="connsiteY6" fmla="*/ 0 h 5537200"/>
              <a:gd name="connsiteX0" fmla="*/ 0 w 6136303"/>
              <a:gd name="connsiteY0" fmla="*/ 0 h 5537200"/>
              <a:gd name="connsiteX1" fmla="*/ 6132939 w 6136303"/>
              <a:gd name="connsiteY1" fmla="*/ 0 h 5537200"/>
              <a:gd name="connsiteX2" fmla="*/ 6126572 w 6136303"/>
              <a:gd name="connsiteY2" fmla="*/ 2471620 h 5537200"/>
              <a:gd name="connsiteX3" fmla="*/ 6136098 w 6136303"/>
              <a:gd name="connsiteY3" fmla="*/ 3703520 h 5537200"/>
              <a:gd name="connsiteX4" fmla="*/ 6132939 w 6136303"/>
              <a:gd name="connsiteY4" fmla="*/ 5537200 h 5537200"/>
              <a:gd name="connsiteX5" fmla="*/ 0 w 6136303"/>
              <a:gd name="connsiteY5" fmla="*/ 5537200 h 5537200"/>
              <a:gd name="connsiteX6" fmla="*/ 0 w 6136303"/>
              <a:gd name="connsiteY6" fmla="*/ 0 h 5537200"/>
              <a:gd name="connsiteX0" fmla="*/ 0 w 6136101"/>
              <a:gd name="connsiteY0" fmla="*/ 0 h 5537200"/>
              <a:gd name="connsiteX1" fmla="*/ 6132939 w 6136101"/>
              <a:gd name="connsiteY1" fmla="*/ 0 h 5537200"/>
              <a:gd name="connsiteX2" fmla="*/ 6126572 w 6136101"/>
              <a:gd name="connsiteY2" fmla="*/ 2471620 h 5537200"/>
              <a:gd name="connsiteX3" fmla="*/ 6132287 w 6136101"/>
              <a:gd name="connsiteY3" fmla="*/ 3165040 h 5537200"/>
              <a:gd name="connsiteX4" fmla="*/ 6136098 w 6136101"/>
              <a:gd name="connsiteY4" fmla="*/ 3703520 h 5537200"/>
              <a:gd name="connsiteX5" fmla="*/ 6132939 w 6136101"/>
              <a:gd name="connsiteY5" fmla="*/ 5537200 h 5537200"/>
              <a:gd name="connsiteX6" fmla="*/ 0 w 6136101"/>
              <a:gd name="connsiteY6" fmla="*/ 5537200 h 5537200"/>
              <a:gd name="connsiteX7" fmla="*/ 0 w 6136101"/>
              <a:gd name="connsiteY7" fmla="*/ 0 h 5537200"/>
              <a:gd name="connsiteX0" fmla="*/ 0 w 6159847"/>
              <a:gd name="connsiteY0" fmla="*/ 0 h 5537200"/>
              <a:gd name="connsiteX1" fmla="*/ 6132939 w 6159847"/>
              <a:gd name="connsiteY1" fmla="*/ 0 h 5537200"/>
              <a:gd name="connsiteX2" fmla="*/ 6126572 w 6159847"/>
              <a:gd name="connsiteY2" fmla="*/ 2471620 h 5537200"/>
              <a:gd name="connsiteX3" fmla="*/ 5804627 w 6159847"/>
              <a:gd name="connsiteY3" fmla="*/ 3104080 h 5537200"/>
              <a:gd name="connsiteX4" fmla="*/ 6136098 w 6159847"/>
              <a:gd name="connsiteY4" fmla="*/ 3703520 h 5537200"/>
              <a:gd name="connsiteX5" fmla="*/ 6132939 w 6159847"/>
              <a:gd name="connsiteY5" fmla="*/ 5537200 h 5537200"/>
              <a:gd name="connsiteX6" fmla="*/ 0 w 6159847"/>
              <a:gd name="connsiteY6" fmla="*/ 5537200 h 5537200"/>
              <a:gd name="connsiteX7" fmla="*/ 0 w 6159847"/>
              <a:gd name="connsiteY7" fmla="*/ 0 h 5537200"/>
              <a:gd name="connsiteX0" fmla="*/ 0 w 6360896"/>
              <a:gd name="connsiteY0" fmla="*/ 0 h 5537200"/>
              <a:gd name="connsiteX1" fmla="*/ 6132939 w 6360896"/>
              <a:gd name="connsiteY1" fmla="*/ 0 h 5537200"/>
              <a:gd name="connsiteX2" fmla="*/ 6126572 w 6360896"/>
              <a:gd name="connsiteY2" fmla="*/ 2471620 h 5537200"/>
              <a:gd name="connsiteX3" fmla="*/ 6360887 w 6360896"/>
              <a:gd name="connsiteY3" fmla="*/ 3104080 h 5537200"/>
              <a:gd name="connsiteX4" fmla="*/ 6136098 w 6360896"/>
              <a:gd name="connsiteY4" fmla="*/ 3703520 h 5537200"/>
              <a:gd name="connsiteX5" fmla="*/ 6132939 w 6360896"/>
              <a:gd name="connsiteY5" fmla="*/ 5537200 h 5537200"/>
              <a:gd name="connsiteX6" fmla="*/ 0 w 6360896"/>
              <a:gd name="connsiteY6" fmla="*/ 5537200 h 5537200"/>
              <a:gd name="connsiteX7" fmla="*/ 0 w 6360896"/>
              <a:gd name="connsiteY7" fmla="*/ 0 h 5537200"/>
              <a:gd name="connsiteX0" fmla="*/ 0 w 6360896"/>
              <a:gd name="connsiteY0" fmla="*/ 0 h 5537200"/>
              <a:gd name="connsiteX1" fmla="*/ 6132939 w 6360896"/>
              <a:gd name="connsiteY1" fmla="*/ 0 h 5537200"/>
              <a:gd name="connsiteX2" fmla="*/ 6126572 w 6360896"/>
              <a:gd name="connsiteY2" fmla="*/ 2471620 h 5537200"/>
              <a:gd name="connsiteX3" fmla="*/ 6360887 w 6360896"/>
              <a:gd name="connsiteY3" fmla="*/ 3104080 h 5537200"/>
              <a:gd name="connsiteX4" fmla="*/ 6136098 w 6360896"/>
              <a:gd name="connsiteY4" fmla="*/ 3703520 h 5537200"/>
              <a:gd name="connsiteX5" fmla="*/ 6132939 w 6360896"/>
              <a:gd name="connsiteY5" fmla="*/ 5537200 h 5537200"/>
              <a:gd name="connsiteX6" fmla="*/ 0 w 6360896"/>
              <a:gd name="connsiteY6" fmla="*/ 5537200 h 5537200"/>
              <a:gd name="connsiteX7" fmla="*/ 0 w 6360896"/>
              <a:gd name="connsiteY7" fmla="*/ 0 h 5537200"/>
              <a:gd name="connsiteX0" fmla="*/ 0 w 6360890"/>
              <a:gd name="connsiteY0" fmla="*/ 0 h 5537200"/>
              <a:gd name="connsiteX1" fmla="*/ 6132939 w 6360890"/>
              <a:gd name="connsiteY1" fmla="*/ 0 h 5537200"/>
              <a:gd name="connsiteX2" fmla="*/ 6126572 w 6360890"/>
              <a:gd name="connsiteY2" fmla="*/ 2471620 h 5537200"/>
              <a:gd name="connsiteX3" fmla="*/ 6360887 w 6360890"/>
              <a:gd name="connsiteY3" fmla="*/ 3104080 h 5537200"/>
              <a:gd name="connsiteX4" fmla="*/ 6136098 w 6360890"/>
              <a:gd name="connsiteY4" fmla="*/ 3703520 h 5537200"/>
              <a:gd name="connsiteX5" fmla="*/ 6132939 w 6360890"/>
              <a:gd name="connsiteY5" fmla="*/ 5537200 h 5537200"/>
              <a:gd name="connsiteX6" fmla="*/ 0 w 6360890"/>
              <a:gd name="connsiteY6" fmla="*/ 5537200 h 5537200"/>
              <a:gd name="connsiteX7" fmla="*/ 0 w 6360890"/>
              <a:gd name="connsiteY7" fmla="*/ 0 h 5537200"/>
              <a:gd name="connsiteX0" fmla="*/ 0 w 6360890"/>
              <a:gd name="connsiteY0" fmla="*/ 0 h 5537200"/>
              <a:gd name="connsiteX1" fmla="*/ 6132939 w 6360890"/>
              <a:gd name="connsiteY1" fmla="*/ 0 h 5537200"/>
              <a:gd name="connsiteX2" fmla="*/ 6126572 w 6360890"/>
              <a:gd name="connsiteY2" fmla="*/ 2471620 h 5537200"/>
              <a:gd name="connsiteX3" fmla="*/ 6360887 w 6360890"/>
              <a:gd name="connsiteY3" fmla="*/ 3104080 h 5537200"/>
              <a:gd name="connsiteX4" fmla="*/ 6136098 w 6360890"/>
              <a:gd name="connsiteY4" fmla="*/ 3703520 h 5537200"/>
              <a:gd name="connsiteX5" fmla="*/ 6132939 w 6360890"/>
              <a:gd name="connsiteY5" fmla="*/ 5537200 h 5537200"/>
              <a:gd name="connsiteX6" fmla="*/ 0 w 6360890"/>
              <a:gd name="connsiteY6" fmla="*/ 5537200 h 5537200"/>
              <a:gd name="connsiteX7" fmla="*/ 0 w 6360890"/>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6027 w 6136098"/>
              <a:gd name="connsiteY3" fmla="*/ 3073600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6027 w 6136098"/>
              <a:gd name="connsiteY3" fmla="*/ 3073600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1264 w 6136098"/>
              <a:gd name="connsiteY3" fmla="*/ 3106938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1264 w 6136098"/>
              <a:gd name="connsiteY3" fmla="*/ 3106938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1264 w 6136098"/>
              <a:gd name="connsiteY3" fmla="*/ 3106938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098"/>
              <a:gd name="connsiteY0" fmla="*/ 0 h 5537200"/>
              <a:gd name="connsiteX1" fmla="*/ 6132939 w 6136098"/>
              <a:gd name="connsiteY1" fmla="*/ 0 h 5537200"/>
              <a:gd name="connsiteX2" fmla="*/ 6126572 w 6136098"/>
              <a:gd name="connsiteY2" fmla="*/ 2471620 h 5537200"/>
              <a:gd name="connsiteX3" fmla="*/ 5571264 w 6136098"/>
              <a:gd name="connsiteY3" fmla="*/ 3106938 h 5537200"/>
              <a:gd name="connsiteX4" fmla="*/ 6136098 w 6136098"/>
              <a:gd name="connsiteY4" fmla="*/ 3703520 h 5537200"/>
              <a:gd name="connsiteX5" fmla="*/ 6132939 w 6136098"/>
              <a:gd name="connsiteY5" fmla="*/ 5537200 h 5537200"/>
              <a:gd name="connsiteX6" fmla="*/ 0 w 6136098"/>
              <a:gd name="connsiteY6" fmla="*/ 5537200 h 5537200"/>
              <a:gd name="connsiteX7" fmla="*/ 0 w 6136098"/>
              <a:gd name="connsiteY7" fmla="*/ 0 h 5537200"/>
              <a:gd name="connsiteX0" fmla="*/ 0 w 6136821"/>
              <a:gd name="connsiteY0" fmla="*/ 0 h 5537200"/>
              <a:gd name="connsiteX1" fmla="*/ 6132939 w 6136821"/>
              <a:gd name="connsiteY1" fmla="*/ 0 h 5537200"/>
              <a:gd name="connsiteX2" fmla="*/ 6136097 w 6136821"/>
              <a:gd name="connsiteY2" fmla="*/ 2500195 h 5537200"/>
              <a:gd name="connsiteX3" fmla="*/ 5571264 w 6136821"/>
              <a:gd name="connsiteY3" fmla="*/ 3106938 h 5537200"/>
              <a:gd name="connsiteX4" fmla="*/ 6136098 w 6136821"/>
              <a:gd name="connsiteY4" fmla="*/ 3703520 h 5537200"/>
              <a:gd name="connsiteX5" fmla="*/ 6132939 w 6136821"/>
              <a:gd name="connsiteY5" fmla="*/ 5537200 h 5537200"/>
              <a:gd name="connsiteX6" fmla="*/ 0 w 6136821"/>
              <a:gd name="connsiteY6" fmla="*/ 5537200 h 5537200"/>
              <a:gd name="connsiteX7" fmla="*/ 0 w 6136821"/>
              <a:gd name="connsiteY7" fmla="*/ 0 h 5537200"/>
              <a:gd name="connsiteX0" fmla="*/ 0 w 6136821"/>
              <a:gd name="connsiteY0" fmla="*/ 0 h 5537200"/>
              <a:gd name="connsiteX1" fmla="*/ 6132939 w 6136821"/>
              <a:gd name="connsiteY1" fmla="*/ 0 h 5537200"/>
              <a:gd name="connsiteX2" fmla="*/ 6136097 w 6136821"/>
              <a:gd name="connsiteY2" fmla="*/ 2500195 h 5537200"/>
              <a:gd name="connsiteX3" fmla="*/ 5571264 w 6136821"/>
              <a:gd name="connsiteY3" fmla="*/ 3106938 h 5537200"/>
              <a:gd name="connsiteX4" fmla="*/ 6136098 w 6136821"/>
              <a:gd name="connsiteY4" fmla="*/ 3703520 h 5537200"/>
              <a:gd name="connsiteX5" fmla="*/ 6132939 w 6136821"/>
              <a:gd name="connsiteY5" fmla="*/ 5537200 h 5537200"/>
              <a:gd name="connsiteX6" fmla="*/ 0 w 6136821"/>
              <a:gd name="connsiteY6" fmla="*/ 5537200 h 5537200"/>
              <a:gd name="connsiteX7" fmla="*/ 0 w 6136821"/>
              <a:gd name="connsiteY7" fmla="*/ 0 h 5537200"/>
              <a:gd name="connsiteX0" fmla="*/ 0 w 6136821"/>
              <a:gd name="connsiteY0" fmla="*/ 0 h 5537200"/>
              <a:gd name="connsiteX1" fmla="*/ 6132939 w 6136821"/>
              <a:gd name="connsiteY1" fmla="*/ 0 h 5537200"/>
              <a:gd name="connsiteX2" fmla="*/ 6136097 w 6136821"/>
              <a:gd name="connsiteY2" fmla="*/ 2500195 h 5537200"/>
              <a:gd name="connsiteX3" fmla="*/ 5571264 w 6136821"/>
              <a:gd name="connsiteY3" fmla="*/ 3106938 h 5537200"/>
              <a:gd name="connsiteX4" fmla="*/ 6136098 w 6136821"/>
              <a:gd name="connsiteY4" fmla="*/ 3703520 h 5537200"/>
              <a:gd name="connsiteX5" fmla="*/ 6132939 w 6136821"/>
              <a:gd name="connsiteY5" fmla="*/ 5537200 h 5537200"/>
              <a:gd name="connsiteX6" fmla="*/ 0 w 6136821"/>
              <a:gd name="connsiteY6" fmla="*/ 5537200 h 5537200"/>
              <a:gd name="connsiteX7" fmla="*/ 0 w 6136821"/>
              <a:gd name="connsiteY7" fmla="*/ 0 h 553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6821" h="5537200">
                <a:moveTo>
                  <a:pt x="0" y="0"/>
                </a:moveTo>
                <a:lnTo>
                  <a:pt x="6132939" y="0"/>
                </a:lnTo>
                <a:cubicBezTo>
                  <a:pt x="6130817" y="823873"/>
                  <a:pt x="6139280" y="1264385"/>
                  <a:pt x="6136097" y="2500195"/>
                </a:cubicBezTo>
                <a:cubicBezTo>
                  <a:pt x="5797851" y="2861014"/>
                  <a:pt x="5860189" y="2820658"/>
                  <a:pt x="5571264" y="3106938"/>
                </a:cubicBezTo>
                <a:cubicBezTo>
                  <a:pt x="5749064" y="3307492"/>
                  <a:pt x="5747369" y="3275140"/>
                  <a:pt x="6136098" y="3703520"/>
                </a:cubicBezTo>
                <a:cubicBezTo>
                  <a:pt x="6098107" y="4109040"/>
                  <a:pt x="6133992" y="4925973"/>
                  <a:pt x="6132939" y="5537200"/>
                </a:cubicBezTo>
                <a:lnTo>
                  <a:pt x="0" y="5537200"/>
                </a:lnTo>
                <a:lnTo>
                  <a:pt x="0" y="0"/>
                </a:lnTo>
                <a:close/>
              </a:path>
            </a:pathLst>
          </a:custGeom>
          <a:solidFill>
            <a:schemeClr val="bg1">
              <a:lumMod val="85000"/>
            </a:schemeClr>
          </a:solidFill>
        </p:spPr>
        <p:txBody>
          <a:bodyPr/>
          <a:lstStyle/>
          <a:p>
            <a:r>
              <a:rPr lang="es-ES"/>
              <a:t>Haga clic en el icono para agregar una imagen</a:t>
            </a:r>
            <a:endParaRPr lang="en-US" dirty="0"/>
          </a:p>
        </p:txBody>
      </p:sp>
      <p:sp>
        <p:nvSpPr>
          <p:cNvPr id="27" name="Picture Placeholder 23"/>
          <p:cNvSpPr>
            <a:spLocks noGrp="1"/>
          </p:cNvSpPr>
          <p:nvPr>
            <p:ph type="pic" sz="quarter" idx="17"/>
          </p:nvPr>
        </p:nvSpPr>
        <p:spPr>
          <a:xfrm>
            <a:off x="6096002" y="4086226"/>
            <a:ext cx="3048677" cy="2780565"/>
          </a:xfrm>
          <a:custGeom>
            <a:avLst/>
            <a:gdLst>
              <a:gd name="connsiteX0" fmla="*/ 0 w 6097354"/>
              <a:gd name="connsiteY0" fmla="*/ 0 h 5537200"/>
              <a:gd name="connsiteX1" fmla="*/ 6097354 w 6097354"/>
              <a:gd name="connsiteY1" fmla="*/ 0 h 5537200"/>
              <a:gd name="connsiteX2" fmla="*/ 6097354 w 6097354"/>
              <a:gd name="connsiteY2" fmla="*/ 5537200 h 5537200"/>
              <a:gd name="connsiteX3" fmla="*/ 0 w 6097354"/>
              <a:gd name="connsiteY3" fmla="*/ 5537200 h 5537200"/>
              <a:gd name="connsiteX4" fmla="*/ 0 w 6097354"/>
              <a:gd name="connsiteY4" fmla="*/ 0 h 5537200"/>
              <a:gd name="connsiteX0" fmla="*/ 0 w 6097354"/>
              <a:gd name="connsiteY0" fmla="*/ 10906 h 5548106"/>
              <a:gd name="connsiteX1" fmla="*/ 2333624 w 6097354"/>
              <a:gd name="connsiteY1" fmla="*/ 0 h 5548106"/>
              <a:gd name="connsiteX2" fmla="*/ 6097354 w 6097354"/>
              <a:gd name="connsiteY2" fmla="*/ 10906 h 5548106"/>
              <a:gd name="connsiteX3" fmla="*/ 6097354 w 6097354"/>
              <a:gd name="connsiteY3" fmla="*/ 5548106 h 5548106"/>
              <a:gd name="connsiteX4" fmla="*/ 0 w 6097354"/>
              <a:gd name="connsiteY4" fmla="*/ 5548106 h 5548106"/>
              <a:gd name="connsiteX5" fmla="*/ 0 w 6097354"/>
              <a:gd name="connsiteY5" fmla="*/ 10906 h 5548106"/>
              <a:gd name="connsiteX0" fmla="*/ 0 w 6097354"/>
              <a:gd name="connsiteY0" fmla="*/ 10906 h 5548106"/>
              <a:gd name="connsiteX1" fmla="*/ 2333624 w 6097354"/>
              <a:gd name="connsiteY1" fmla="*/ 0 h 5548106"/>
              <a:gd name="connsiteX2" fmla="*/ 6097354 w 6097354"/>
              <a:gd name="connsiteY2" fmla="*/ 10906 h 5548106"/>
              <a:gd name="connsiteX3" fmla="*/ 6097354 w 6097354"/>
              <a:gd name="connsiteY3" fmla="*/ 5548106 h 5548106"/>
              <a:gd name="connsiteX4" fmla="*/ 0 w 6097354"/>
              <a:gd name="connsiteY4" fmla="*/ 5548106 h 5548106"/>
              <a:gd name="connsiteX5" fmla="*/ 0 w 6097354"/>
              <a:gd name="connsiteY5" fmla="*/ 10906 h 5548106"/>
              <a:gd name="connsiteX0" fmla="*/ 0 w 6097354"/>
              <a:gd name="connsiteY0" fmla="*/ 10906 h 5548106"/>
              <a:gd name="connsiteX1" fmla="*/ 2333624 w 6097354"/>
              <a:gd name="connsiteY1" fmla="*/ 0 h 5548106"/>
              <a:gd name="connsiteX2" fmla="*/ 6097354 w 6097354"/>
              <a:gd name="connsiteY2" fmla="*/ 10906 h 5548106"/>
              <a:gd name="connsiteX3" fmla="*/ 6097354 w 6097354"/>
              <a:gd name="connsiteY3" fmla="*/ 5548106 h 5548106"/>
              <a:gd name="connsiteX4" fmla="*/ 0 w 6097354"/>
              <a:gd name="connsiteY4" fmla="*/ 5548106 h 5548106"/>
              <a:gd name="connsiteX5" fmla="*/ 0 w 6097354"/>
              <a:gd name="connsiteY5" fmla="*/ 10906 h 5548106"/>
              <a:gd name="connsiteX0" fmla="*/ 0 w 6097354"/>
              <a:gd name="connsiteY0" fmla="*/ 10906 h 5548106"/>
              <a:gd name="connsiteX1" fmla="*/ 2333624 w 6097354"/>
              <a:gd name="connsiteY1" fmla="*/ 0 h 5548106"/>
              <a:gd name="connsiteX2" fmla="*/ 6097354 w 6097354"/>
              <a:gd name="connsiteY2" fmla="*/ 10906 h 5548106"/>
              <a:gd name="connsiteX3" fmla="*/ 6097354 w 6097354"/>
              <a:gd name="connsiteY3" fmla="*/ 5548106 h 5548106"/>
              <a:gd name="connsiteX4" fmla="*/ 0 w 6097354"/>
              <a:gd name="connsiteY4" fmla="*/ 5548106 h 5548106"/>
              <a:gd name="connsiteX5" fmla="*/ 0 w 6097354"/>
              <a:gd name="connsiteY5" fmla="*/ 10906 h 5548106"/>
              <a:gd name="connsiteX0" fmla="*/ 0 w 6097354"/>
              <a:gd name="connsiteY0" fmla="*/ 10906 h 5548106"/>
              <a:gd name="connsiteX1" fmla="*/ 2333624 w 6097354"/>
              <a:gd name="connsiteY1" fmla="*/ 0 h 5548106"/>
              <a:gd name="connsiteX2" fmla="*/ 6097354 w 6097354"/>
              <a:gd name="connsiteY2" fmla="*/ 10906 h 5548106"/>
              <a:gd name="connsiteX3" fmla="*/ 6097354 w 6097354"/>
              <a:gd name="connsiteY3" fmla="*/ 5548106 h 5548106"/>
              <a:gd name="connsiteX4" fmla="*/ 0 w 6097354"/>
              <a:gd name="connsiteY4" fmla="*/ 5548106 h 5548106"/>
              <a:gd name="connsiteX5" fmla="*/ 0 w 6097354"/>
              <a:gd name="connsiteY5" fmla="*/ 10906 h 5548106"/>
              <a:gd name="connsiteX0" fmla="*/ 0 w 6097354"/>
              <a:gd name="connsiteY0" fmla="*/ 413408 h 5950608"/>
              <a:gd name="connsiteX1" fmla="*/ 2333624 w 6097354"/>
              <a:gd name="connsiteY1" fmla="*/ 402502 h 5950608"/>
              <a:gd name="connsiteX2" fmla="*/ 3562349 w 6097354"/>
              <a:gd name="connsiteY2" fmla="*/ 402502 h 5950608"/>
              <a:gd name="connsiteX3" fmla="*/ 6097354 w 6097354"/>
              <a:gd name="connsiteY3" fmla="*/ 413408 h 5950608"/>
              <a:gd name="connsiteX4" fmla="*/ 6097354 w 6097354"/>
              <a:gd name="connsiteY4" fmla="*/ 5950608 h 5950608"/>
              <a:gd name="connsiteX5" fmla="*/ 0 w 6097354"/>
              <a:gd name="connsiteY5" fmla="*/ 5950608 h 5950608"/>
              <a:gd name="connsiteX6" fmla="*/ 0 w 6097354"/>
              <a:gd name="connsiteY6" fmla="*/ 413408 h 5950608"/>
              <a:gd name="connsiteX0" fmla="*/ 0 w 6097354"/>
              <a:gd name="connsiteY0" fmla="*/ 412594 h 5949794"/>
              <a:gd name="connsiteX1" fmla="*/ 2333624 w 6097354"/>
              <a:gd name="connsiteY1" fmla="*/ 401688 h 5949794"/>
              <a:gd name="connsiteX2" fmla="*/ 3562349 w 6097354"/>
              <a:gd name="connsiteY2" fmla="*/ 401688 h 5949794"/>
              <a:gd name="connsiteX3" fmla="*/ 6097354 w 6097354"/>
              <a:gd name="connsiteY3" fmla="*/ 412594 h 5949794"/>
              <a:gd name="connsiteX4" fmla="*/ 6097354 w 6097354"/>
              <a:gd name="connsiteY4" fmla="*/ 5949794 h 5949794"/>
              <a:gd name="connsiteX5" fmla="*/ 0 w 6097354"/>
              <a:gd name="connsiteY5" fmla="*/ 5949794 h 5949794"/>
              <a:gd name="connsiteX6" fmla="*/ 0 w 6097354"/>
              <a:gd name="connsiteY6" fmla="*/ 412594 h 5949794"/>
              <a:gd name="connsiteX0" fmla="*/ 0 w 6097354"/>
              <a:gd name="connsiteY0" fmla="*/ 10906 h 5548106"/>
              <a:gd name="connsiteX1" fmla="*/ 2333624 w 6097354"/>
              <a:gd name="connsiteY1" fmla="*/ 0 h 5548106"/>
              <a:gd name="connsiteX2" fmla="*/ 3562349 w 6097354"/>
              <a:gd name="connsiteY2" fmla="*/ 0 h 5548106"/>
              <a:gd name="connsiteX3" fmla="*/ 6097354 w 6097354"/>
              <a:gd name="connsiteY3" fmla="*/ 10906 h 5548106"/>
              <a:gd name="connsiteX4" fmla="*/ 6097354 w 6097354"/>
              <a:gd name="connsiteY4" fmla="*/ 5548106 h 5548106"/>
              <a:gd name="connsiteX5" fmla="*/ 0 w 6097354"/>
              <a:gd name="connsiteY5" fmla="*/ 5548106 h 5548106"/>
              <a:gd name="connsiteX6" fmla="*/ 0 w 6097354"/>
              <a:gd name="connsiteY6" fmla="*/ 10906 h 5548106"/>
              <a:gd name="connsiteX0" fmla="*/ 0 w 6097354"/>
              <a:gd name="connsiteY0" fmla="*/ 20431 h 5557631"/>
              <a:gd name="connsiteX1" fmla="*/ 2333624 w 6097354"/>
              <a:gd name="connsiteY1" fmla="*/ 9525 h 5557631"/>
              <a:gd name="connsiteX2" fmla="*/ 2943224 w 6097354"/>
              <a:gd name="connsiteY2" fmla="*/ 0 h 5557631"/>
              <a:gd name="connsiteX3" fmla="*/ 3562349 w 6097354"/>
              <a:gd name="connsiteY3" fmla="*/ 9525 h 5557631"/>
              <a:gd name="connsiteX4" fmla="*/ 6097354 w 6097354"/>
              <a:gd name="connsiteY4" fmla="*/ 20431 h 5557631"/>
              <a:gd name="connsiteX5" fmla="*/ 6097354 w 6097354"/>
              <a:gd name="connsiteY5" fmla="*/ 5557631 h 5557631"/>
              <a:gd name="connsiteX6" fmla="*/ 0 w 6097354"/>
              <a:gd name="connsiteY6" fmla="*/ 5557631 h 5557631"/>
              <a:gd name="connsiteX7" fmla="*/ 0 w 6097354"/>
              <a:gd name="connsiteY7" fmla="*/ 20431 h 5557631"/>
              <a:gd name="connsiteX0" fmla="*/ 0 w 6097354"/>
              <a:gd name="connsiteY0" fmla="*/ 20431 h 5557631"/>
              <a:gd name="connsiteX1" fmla="*/ 2333624 w 6097354"/>
              <a:gd name="connsiteY1" fmla="*/ 9525 h 5557631"/>
              <a:gd name="connsiteX2" fmla="*/ 2943224 w 6097354"/>
              <a:gd name="connsiteY2" fmla="*/ 0 h 5557631"/>
              <a:gd name="connsiteX3" fmla="*/ 3562349 w 6097354"/>
              <a:gd name="connsiteY3" fmla="*/ 9525 h 5557631"/>
              <a:gd name="connsiteX4" fmla="*/ 6097354 w 6097354"/>
              <a:gd name="connsiteY4" fmla="*/ 20431 h 5557631"/>
              <a:gd name="connsiteX5" fmla="*/ 6097354 w 6097354"/>
              <a:gd name="connsiteY5" fmla="*/ 5557631 h 5557631"/>
              <a:gd name="connsiteX6" fmla="*/ 0 w 6097354"/>
              <a:gd name="connsiteY6" fmla="*/ 5557631 h 5557631"/>
              <a:gd name="connsiteX7" fmla="*/ 0 w 6097354"/>
              <a:gd name="connsiteY7" fmla="*/ 20431 h 5557631"/>
              <a:gd name="connsiteX0" fmla="*/ 0 w 6097354"/>
              <a:gd name="connsiteY0" fmla="*/ 10906 h 5548106"/>
              <a:gd name="connsiteX1" fmla="*/ 2333624 w 6097354"/>
              <a:gd name="connsiteY1" fmla="*/ 0 h 5548106"/>
              <a:gd name="connsiteX2" fmla="*/ 2981324 w 6097354"/>
              <a:gd name="connsiteY2" fmla="*/ 542925 h 5548106"/>
              <a:gd name="connsiteX3" fmla="*/ 3562349 w 6097354"/>
              <a:gd name="connsiteY3" fmla="*/ 0 h 5548106"/>
              <a:gd name="connsiteX4" fmla="*/ 6097354 w 6097354"/>
              <a:gd name="connsiteY4" fmla="*/ 10906 h 5548106"/>
              <a:gd name="connsiteX5" fmla="*/ 6097354 w 6097354"/>
              <a:gd name="connsiteY5" fmla="*/ 5548106 h 5548106"/>
              <a:gd name="connsiteX6" fmla="*/ 0 w 6097354"/>
              <a:gd name="connsiteY6" fmla="*/ 5548106 h 5548106"/>
              <a:gd name="connsiteX7" fmla="*/ 0 w 6097354"/>
              <a:gd name="connsiteY7" fmla="*/ 10906 h 5548106"/>
              <a:gd name="connsiteX0" fmla="*/ 0 w 6097354"/>
              <a:gd name="connsiteY0" fmla="*/ 10906 h 5548106"/>
              <a:gd name="connsiteX1" fmla="*/ 2371724 w 6097354"/>
              <a:gd name="connsiteY1" fmla="*/ 0 h 5548106"/>
              <a:gd name="connsiteX2" fmla="*/ 2981324 w 6097354"/>
              <a:gd name="connsiteY2" fmla="*/ 542925 h 5548106"/>
              <a:gd name="connsiteX3" fmla="*/ 3562349 w 6097354"/>
              <a:gd name="connsiteY3" fmla="*/ 0 h 5548106"/>
              <a:gd name="connsiteX4" fmla="*/ 6097354 w 6097354"/>
              <a:gd name="connsiteY4" fmla="*/ 10906 h 5548106"/>
              <a:gd name="connsiteX5" fmla="*/ 6097354 w 6097354"/>
              <a:gd name="connsiteY5" fmla="*/ 5548106 h 5548106"/>
              <a:gd name="connsiteX6" fmla="*/ 0 w 6097354"/>
              <a:gd name="connsiteY6" fmla="*/ 5548106 h 5548106"/>
              <a:gd name="connsiteX7" fmla="*/ 0 w 6097354"/>
              <a:gd name="connsiteY7" fmla="*/ 10906 h 5548106"/>
              <a:gd name="connsiteX0" fmla="*/ 0 w 6097354"/>
              <a:gd name="connsiteY0" fmla="*/ 10906 h 5548106"/>
              <a:gd name="connsiteX1" fmla="*/ 2371724 w 6097354"/>
              <a:gd name="connsiteY1" fmla="*/ 0 h 5548106"/>
              <a:gd name="connsiteX2" fmla="*/ 2981324 w 6097354"/>
              <a:gd name="connsiteY2" fmla="*/ 542925 h 5548106"/>
              <a:gd name="connsiteX3" fmla="*/ 3581399 w 6097354"/>
              <a:gd name="connsiteY3" fmla="*/ 0 h 5548106"/>
              <a:gd name="connsiteX4" fmla="*/ 6097354 w 6097354"/>
              <a:gd name="connsiteY4" fmla="*/ 10906 h 5548106"/>
              <a:gd name="connsiteX5" fmla="*/ 6097354 w 6097354"/>
              <a:gd name="connsiteY5" fmla="*/ 5548106 h 5548106"/>
              <a:gd name="connsiteX6" fmla="*/ 0 w 6097354"/>
              <a:gd name="connsiteY6" fmla="*/ 5548106 h 5548106"/>
              <a:gd name="connsiteX7" fmla="*/ 0 w 6097354"/>
              <a:gd name="connsiteY7" fmla="*/ 10906 h 55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7354" h="5548106">
                <a:moveTo>
                  <a:pt x="0" y="10906"/>
                </a:moveTo>
                <a:lnTo>
                  <a:pt x="2371724" y="0"/>
                </a:lnTo>
                <a:lnTo>
                  <a:pt x="2981324" y="542925"/>
                </a:lnTo>
                <a:lnTo>
                  <a:pt x="3581399" y="0"/>
                </a:lnTo>
                <a:lnTo>
                  <a:pt x="6097354" y="10906"/>
                </a:lnTo>
                <a:lnTo>
                  <a:pt x="6097354" y="5548106"/>
                </a:lnTo>
                <a:lnTo>
                  <a:pt x="0" y="5548106"/>
                </a:lnTo>
                <a:lnTo>
                  <a:pt x="0" y="10906"/>
                </a:lnTo>
                <a:close/>
              </a:path>
            </a:pathLst>
          </a:custGeom>
          <a:solidFill>
            <a:schemeClr val="bg1">
              <a:lumMod val="85000"/>
            </a:schemeClr>
          </a:solidFill>
        </p:spPr>
        <p:txBody>
          <a:bodyPr/>
          <a:lstStyle/>
          <a:p>
            <a:r>
              <a:rPr lang="es-ES"/>
              <a:t>Haga clic en el icono para agregar una imagen</a:t>
            </a:r>
            <a:endParaRPr lang="en-US" dirty="0"/>
          </a:p>
        </p:txBody>
      </p:sp>
      <p:grpSp>
        <p:nvGrpSpPr>
          <p:cNvPr id="15" name="Group 14"/>
          <p:cNvGrpSpPr/>
          <p:nvPr/>
        </p:nvGrpSpPr>
        <p:grpSpPr>
          <a:xfrm>
            <a:off x="5" y="1333500"/>
            <a:ext cx="3296970" cy="2771088"/>
            <a:chOff x="9" y="2667000"/>
            <a:chExt cx="6593940" cy="5542176"/>
          </a:xfrm>
        </p:grpSpPr>
        <p:sp>
          <p:nvSpPr>
            <p:cNvPr id="16" name="Freeform 15"/>
            <p:cNvSpPr/>
            <p:nvPr/>
          </p:nvSpPr>
          <p:spPr>
            <a:xfrm>
              <a:off x="9" y="2667000"/>
              <a:ext cx="6099851" cy="5542176"/>
            </a:xfrm>
            <a:custGeom>
              <a:avLst/>
              <a:gdLst>
                <a:gd name="connsiteX0" fmla="*/ 0 w 2996592"/>
                <a:gd name="connsiteY0" fmla="*/ 0 h 1797955"/>
                <a:gd name="connsiteX1" fmla="*/ 2996592 w 2996592"/>
                <a:gd name="connsiteY1" fmla="*/ 0 h 1797955"/>
                <a:gd name="connsiteX2" fmla="*/ 2996592 w 2996592"/>
                <a:gd name="connsiteY2" fmla="*/ 1797955 h 1797955"/>
                <a:gd name="connsiteX3" fmla="*/ 0 w 2996592"/>
                <a:gd name="connsiteY3" fmla="*/ 1797955 h 1797955"/>
                <a:gd name="connsiteX4" fmla="*/ 0 w 2996592"/>
                <a:gd name="connsiteY4" fmla="*/ 0 h 179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592" h="1797955">
                  <a:moveTo>
                    <a:pt x="0" y="0"/>
                  </a:moveTo>
                  <a:lnTo>
                    <a:pt x="2996592" y="0"/>
                  </a:lnTo>
                  <a:lnTo>
                    <a:pt x="2996592" y="1797955"/>
                  </a:lnTo>
                  <a:lnTo>
                    <a:pt x="0" y="1797955"/>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3" tIns="495303" rIns="495303" bIns="495303" numCol="1" spcCol="1270" anchor="ctr" anchorCtr="0">
              <a:noAutofit/>
            </a:bodyPr>
            <a:lstStyle/>
            <a:p>
              <a:pPr algn="ctr"/>
              <a:endParaRPr lang="en-US" sz="1400" dirty="0">
                <a:solidFill>
                  <a:schemeClr val="bg1"/>
                </a:solidFill>
              </a:endParaRPr>
            </a:p>
          </p:txBody>
        </p:sp>
        <p:sp>
          <p:nvSpPr>
            <p:cNvPr id="17" name="Isosceles Triangle 16"/>
            <p:cNvSpPr/>
            <p:nvPr/>
          </p:nvSpPr>
          <p:spPr>
            <a:xfrm rot="5400000">
              <a:off x="5706876" y="5752656"/>
              <a:ext cx="1216925" cy="55722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grpSp>
        <p:nvGrpSpPr>
          <p:cNvPr id="18" name="Group 17"/>
          <p:cNvGrpSpPr/>
          <p:nvPr/>
        </p:nvGrpSpPr>
        <p:grpSpPr>
          <a:xfrm>
            <a:off x="2777335" y="4086912"/>
            <a:ext cx="3320594" cy="2771088"/>
            <a:chOff x="5554669" y="8173824"/>
            <a:chExt cx="6641187" cy="5542176"/>
          </a:xfrm>
        </p:grpSpPr>
        <p:sp>
          <p:nvSpPr>
            <p:cNvPr id="19" name="Freeform 18"/>
            <p:cNvSpPr/>
            <p:nvPr/>
          </p:nvSpPr>
          <p:spPr>
            <a:xfrm>
              <a:off x="6096005" y="8173824"/>
              <a:ext cx="6099851" cy="5542176"/>
            </a:xfrm>
            <a:custGeom>
              <a:avLst/>
              <a:gdLst>
                <a:gd name="connsiteX0" fmla="*/ 0 w 2996592"/>
                <a:gd name="connsiteY0" fmla="*/ 0 h 1797955"/>
                <a:gd name="connsiteX1" fmla="*/ 2996592 w 2996592"/>
                <a:gd name="connsiteY1" fmla="*/ 0 h 1797955"/>
                <a:gd name="connsiteX2" fmla="*/ 2996592 w 2996592"/>
                <a:gd name="connsiteY2" fmla="*/ 1797955 h 1797955"/>
                <a:gd name="connsiteX3" fmla="*/ 0 w 2996592"/>
                <a:gd name="connsiteY3" fmla="*/ 1797955 h 1797955"/>
                <a:gd name="connsiteX4" fmla="*/ 0 w 2996592"/>
                <a:gd name="connsiteY4" fmla="*/ 0 h 179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592" h="1797955">
                  <a:moveTo>
                    <a:pt x="0" y="0"/>
                  </a:moveTo>
                  <a:lnTo>
                    <a:pt x="2996592" y="0"/>
                  </a:lnTo>
                  <a:lnTo>
                    <a:pt x="2996592" y="1797955"/>
                  </a:lnTo>
                  <a:lnTo>
                    <a:pt x="0" y="1797955"/>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3" tIns="495303" rIns="495303" bIns="495303" numCol="1" spcCol="1270" anchor="ctr" anchorCtr="0">
              <a:noAutofit/>
            </a:bodyPr>
            <a:lstStyle/>
            <a:p>
              <a:pPr algn="ctr"/>
              <a:endParaRPr lang="en-US" sz="1400" dirty="0">
                <a:solidFill>
                  <a:schemeClr val="bg1"/>
                </a:solidFill>
              </a:endParaRPr>
            </a:p>
          </p:txBody>
        </p:sp>
        <p:sp>
          <p:nvSpPr>
            <p:cNvPr id="20" name="Isosceles Triangle 19"/>
            <p:cNvSpPr/>
            <p:nvPr/>
          </p:nvSpPr>
          <p:spPr>
            <a:xfrm rot="16200000">
              <a:off x="5224817" y="11028838"/>
              <a:ext cx="1216925" cy="55722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grpSp>
        <p:nvGrpSpPr>
          <p:cNvPr id="21" name="Group 20"/>
          <p:cNvGrpSpPr/>
          <p:nvPr/>
        </p:nvGrpSpPr>
        <p:grpSpPr>
          <a:xfrm>
            <a:off x="9142075" y="3824644"/>
            <a:ext cx="3049926" cy="3033356"/>
            <a:chOff x="18284150" y="7649288"/>
            <a:chExt cx="6099851" cy="6066712"/>
          </a:xfrm>
        </p:grpSpPr>
        <p:sp>
          <p:nvSpPr>
            <p:cNvPr id="22" name="Freeform 21"/>
            <p:cNvSpPr/>
            <p:nvPr/>
          </p:nvSpPr>
          <p:spPr>
            <a:xfrm>
              <a:off x="18284150" y="8173824"/>
              <a:ext cx="6099851" cy="5542176"/>
            </a:xfrm>
            <a:custGeom>
              <a:avLst/>
              <a:gdLst>
                <a:gd name="connsiteX0" fmla="*/ 0 w 2996592"/>
                <a:gd name="connsiteY0" fmla="*/ 0 h 1797955"/>
                <a:gd name="connsiteX1" fmla="*/ 2996592 w 2996592"/>
                <a:gd name="connsiteY1" fmla="*/ 0 h 1797955"/>
                <a:gd name="connsiteX2" fmla="*/ 2996592 w 2996592"/>
                <a:gd name="connsiteY2" fmla="*/ 1797955 h 1797955"/>
                <a:gd name="connsiteX3" fmla="*/ 0 w 2996592"/>
                <a:gd name="connsiteY3" fmla="*/ 1797955 h 1797955"/>
                <a:gd name="connsiteX4" fmla="*/ 0 w 2996592"/>
                <a:gd name="connsiteY4" fmla="*/ 0 h 179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592" h="1797955">
                  <a:moveTo>
                    <a:pt x="0" y="0"/>
                  </a:moveTo>
                  <a:lnTo>
                    <a:pt x="2996592" y="0"/>
                  </a:lnTo>
                  <a:lnTo>
                    <a:pt x="2996592" y="1797955"/>
                  </a:lnTo>
                  <a:lnTo>
                    <a:pt x="0" y="1797955"/>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3" tIns="495303" rIns="495303" bIns="495303" numCol="1" spcCol="1270" anchor="ctr" anchorCtr="0">
              <a:noAutofit/>
            </a:bodyPr>
            <a:lstStyle/>
            <a:p>
              <a:pPr algn="ctr"/>
              <a:endParaRPr lang="en-US" sz="1400" dirty="0">
                <a:solidFill>
                  <a:schemeClr val="bg1"/>
                </a:solidFill>
              </a:endParaRPr>
            </a:p>
          </p:txBody>
        </p:sp>
        <p:sp>
          <p:nvSpPr>
            <p:cNvPr id="23" name="Isosceles Triangle 22"/>
            <p:cNvSpPr/>
            <p:nvPr/>
          </p:nvSpPr>
          <p:spPr>
            <a:xfrm>
              <a:off x="20764876" y="7649288"/>
              <a:ext cx="1216925" cy="55722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grpSp>
        <p:nvGrpSpPr>
          <p:cNvPr id="28" name="Group 27"/>
          <p:cNvGrpSpPr/>
          <p:nvPr/>
        </p:nvGrpSpPr>
        <p:grpSpPr>
          <a:xfrm>
            <a:off x="6096003" y="1333501"/>
            <a:ext cx="3049926" cy="3048365"/>
            <a:chOff x="12192005" y="2667000"/>
            <a:chExt cx="6099851" cy="6096730"/>
          </a:xfrm>
        </p:grpSpPr>
        <p:sp>
          <p:nvSpPr>
            <p:cNvPr id="29" name="Freeform 28"/>
            <p:cNvSpPr/>
            <p:nvPr/>
          </p:nvSpPr>
          <p:spPr>
            <a:xfrm>
              <a:off x="12192005" y="2667000"/>
              <a:ext cx="6099851" cy="5542176"/>
            </a:xfrm>
            <a:custGeom>
              <a:avLst/>
              <a:gdLst>
                <a:gd name="connsiteX0" fmla="*/ 0 w 2996592"/>
                <a:gd name="connsiteY0" fmla="*/ 0 h 1797955"/>
                <a:gd name="connsiteX1" fmla="*/ 2996592 w 2996592"/>
                <a:gd name="connsiteY1" fmla="*/ 0 h 1797955"/>
                <a:gd name="connsiteX2" fmla="*/ 2996592 w 2996592"/>
                <a:gd name="connsiteY2" fmla="*/ 1797955 h 1797955"/>
                <a:gd name="connsiteX3" fmla="*/ 0 w 2996592"/>
                <a:gd name="connsiteY3" fmla="*/ 1797955 h 1797955"/>
                <a:gd name="connsiteX4" fmla="*/ 0 w 2996592"/>
                <a:gd name="connsiteY4" fmla="*/ 0 h 179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592" h="1797955">
                  <a:moveTo>
                    <a:pt x="0" y="0"/>
                  </a:moveTo>
                  <a:lnTo>
                    <a:pt x="2996592" y="0"/>
                  </a:lnTo>
                  <a:lnTo>
                    <a:pt x="2996592" y="1797955"/>
                  </a:lnTo>
                  <a:lnTo>
                    <a:pt x="0" y="1797955"/>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3" tIns="495303" rIns="495303" bIns="495303" numCol="1" spcCol="1270" anchor="ctr" anchorCtr="0">
              <a:noAutofit/>
            </a:bodyPr>
            <a:lstStyle/>
            <a:p>
              <a:pPr algn="ctr"/>
              <a:endParaRPr lang="en-US" sz="1400" dirty="0">
                <a:solidFill>
                  <a:schemeClr val="bg1"/>
                </a:solidFill>
              </a:endParaRPr>
            </a:p>
          </p:txBody>
        </p:sp>
        <p:sp>
          <p:nvSpPr>
            <p:cNvPr id="30" name="Isosceles Triangle 29"/>
            <p:cNvSpPr/>
            <p:nvPr/>
          </p:nvSpPr>
          <p:spPr>
            <a:xfrm rot="10800000">
              <a:off x="14564244" y="8206509"/>
              <a:ext cx="1216925" cy="55722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sp>
        <p:nvSpPr>
          <p:cNvPr id="10" name="Text Placeholder 9"/>
          <p:cNvSpPr>
            <a:spLocks noGrp="1"/>
          </p:cNvSpPr>
          <p:nvPr>
            <p:ph type="body" sz="quarter" idx="22" hasCustomPrompt="1"/>
          </p:nvPr>
        </p:nvSpPr>
        <p:spPr>
          <a:xfrm>
            <a:off x="299939" y="1855255"/>
            <a:ext cx="2445544" cy="558172"/>
          </a:xfrm>
        </p:spPr>
        <p:txBody>
          <a:bodyPr>
            <a:normAutofit/>
          </a:bodyPr>
          <a:lstStyle>
            <a:lvl1pPr algn="ctr">
              <a:defRPr sz="2200">
                <a:solidFill>
                  <a:schemeClr val="bg1"/>
                </a:solidFill>
              </a:defRPr>
            </a:lvl1pPr>
          </a:lstStyle>
          <a:p>
            <a:pPr lvl="0"/>
            <a:r>
              <a:rPr lang="en-US" dirty="0"/>
              <a:t>Your Title</a:t>
            </a:r>
          </a:p>
        </p:txBody>
      </p:sp>
      <p:sp>
        <p:nvSpPr>
          <p:cNvPr id="35" name="Text Placeholder 34"/>
          <p:cNvSpPr>
            <a:spLocks noGrp="1"/>
          </p:cNvSpPr>
          <p:nvPr>
            <p:ph type="body" sz="quarter" idx="23" hasCustomPrompt="1"/>
          </p:nvPr>
        </p:nvSpPr>
        <p:spPr>
          <a:xfrm>
            <a:off x="300038" y="2846389"/>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
        <p:nvSpPr>
          <p:cNvPr id="36" name="Text Placeholder 9"/>
          <p:cNvSpPr>
            <a:spLocks noGrp="1"/>
          </p:cNvSpPr>
          <p:nvPr>
            <p:ph type="body" sz="quarter" idx="24" hasCustomPrompt="1"/>
          </p:nvPr>
        </p:nvSpPr>
        <p:spPr>
          <a:xfrm>
            <a:off x="3349081" y="4634253"/>
            <a:ext cx="2445544" cy="558172"/>
          </a:xfrm>
        </p:spPr>
        <p:txBody>
          <a:bodyPr>
            <a:normAutofit/>
          </a:bodyPr>
          <a:lstStyle>
            <a:lvl1pPr algn="ctr">
              <a:defRPr sz="2200">
                <a:solidFill>
                  <a:schemeClr val="bg1"/>
                </a:solidFill>
              </a:defRPr>
            </a:lvl1pPr>
          </a:lstStyle>
          <a:p>
            <a:pPr lvl="0"/>
            <a:r>
              <a:rPr lang="en-US" dirty="0"/>
              <a:t>Your Title</a:t>
            </a:r>
          </a:p>
        </p:txBody>
      </p:sp>
      <p:sp>
        <p:nvSpPr>
          <p:cNvPr id="37" name="Text Placeholder 34"/>
          <p:cNvSpPr>
            <a:spLocks noGrp="1"/>
          </p:cNvSpPr>
          <p:nvPr>
            <p:ph type="body" sz="quarter" idx="25" hasCustomPrompt="1"/>
          </p:nvPr>
        </p:nvSpPr>
        <p:spPr>
          <a:xfrm>
            <a:off x="3349180" y="5625386"/>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
        <p:nvSpPr>
          <p:cNvPr id="38" name="Text Placeholder 9"/>
          <p:cNvSpPr>
            <a:spLocks noGrp="1"/>
          </p:cNvSpPr>
          <p:nvPr>
            <p:ph type="body" sz="quarter" idx="26" hasCustomPrompt="1"/>
          </p:nvPr>
        </p:nvSpPr>
        <p:spPr>
          <a:xfrm>
            <a:off x="6343047" y="1716441"/>
            <a:ext cx="2445544" cy="558172"/>
          </a:xfrm>
        </p:spPr>
        <p:txBody>
          <a:bodyPr>
            <a:normAutofit/>
          </a:bodyPr>
          <a:lstStyle>
            <a:lvl1pPr algn="ctr">
              <a:defRPr sz="2200">
                <a:solidFill>
                  <a:schemeClr val="bg1"/>
                </a:solidFill>
              </a:defRPr>
            </a:lvl1pPr>
          </a:lstStyle>
          <a:p>
            <a:pPr lvl="0"/>
            <a:r>
              <a:rPr lang="en-US" dirty="0"/>
              <a:t>Your Title</a:t>
            </a:r>
          </a:p>
        </p:txBody>
      </p:sp>
      <p:sp>
        <p:nvSpPr>
          <p:cNvPr id="39" name="Text Placeholder 34"/>
          <p:cNvSpPr>
            <a:spLocks noGrp="1"/>
          </p:cNvSpPr>
          <p:nvPr>
            <p:ph type="body" sz="quarter" idx="27" hasCustomPrompt="1"/>
          </p:nvPr>
        </p:nvSpPr>
        <p:spPr>
          <a:xfrm>
            <a:off x="6343146" y="2707574"/>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
        <p:nvSpPr>
          <p:cNvPr id="40" name="Text Placeholder 9"/>
          <p:cNvSpPr>
            <a:spLocks noGrp="1"/>
          </p:cNvSpPr>
          <p:nvPr>
            <p:ph type="body" sz="quarter" idx="28" hasCustomPrompt="1"/>
          </p:nvPr>
        </p:nvSpPr>
        <p:spPr>
          <a:xfrm>
            <a:off x="9445518" y="4619992"/>
            <a:ext cx="2445544" cy="558172"/>
          </a:xfrm>
        </p:spPr>
        <p:txBody>
          <a:bodyPr>
            <a:normAutofit/>
          </a:bodyPr>
          <a:lstStyle>
            <a:lvl1pPr algn="ctr">
              <a:defRPr sz="2200">
                <a:solidFill>
                  <a:schemeClr val="bg1"/>
                </a:solidFill>
              </a:defRPr>
            </a:lvl1pPr>
          </a:lstStyle>
          <a:p>
            <a:pPr lvl="0"/>
            <a:r>
              <a:rPr lang="en-US" dirty="0"/>
              <a:t>Your Title</a:t>
            </a:r>
          </a:p>
        </p:txBody>
      </p:sp>
      <p:sp>
        <p:nvSpPr>
          <p:cNvPr id="41" name="Text Placeholder 34"/>
          <p:cNvSpPr>
            <a:spLocks noGrp="1"/>
          </p:cNvSpPr>
          <p:nvPr>
            <p:ph type="body" sz="quarter" idx="29" hasCustomPrompt="1"/>
          </p:nvPr>
        </p:nvSpPr>
        <p:spPr>
          <a:xfrm>
            <a:off x="9445617" y="5611125"/>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Tree>
    <p:extLst>
      <p:ext uri="{BB962C8B-B14F-4D97-AF65-F5344CB8AC3E}">
        <p14:creationId xmlns:p14="http://schemas.microsoft.com/office/powerpoint/2010/main" val="755469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fade">
                                      <p:cBhvr>
                                        <p:cTn id="19" dur="500"/>
                                        <p:tgtEl>
                                          <p:spTgt spid="10">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xEl>
                                              <p:pRg st="0" end="0"/>
                                            </p:txEl>
                                          </p:spTgt>
                                        </p:tgtEl>
                                        <p:attrNameLst>
                                          <p:attrName>style.visibility</p:attrName>
                                        </p:attrNameLst>
                                      </p:cBhvr>
                                      <p:to>
                                        <p:strVal val="visible"/>
                                      </p:to>
                                    </p:set>
                                    <p:animEffect transition="in" filter="fade">
                                      <p:cBhvr>
                                        <p:cTn id="22" dur="500"/>
                                        <p:tgtEl>
                                          <p:spTgt spid="35">
                                            <p:txEl>
                                              <p:pRg st="0" end="0"/>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75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6">
                                            <p:txEl>
                                              <p:pRg st="0" end="0"/>
                                            </p:txEl>
                                          </p:spTgt>
                                        </p:tgtEl>
                                        <p:attrNameLst>
                                          <p:attrName>style.visibility</p:attrName>
                                        </p:attrNameLst>
                                      </p:cBhvr>
                                      <p:to>
                                        <p:strVal val="visible"/>
                                      </p:to>
                                    </p:set>
                                    <p:animEffect transition="in" filter="fade">
                                      <p:cBhvr>
                                        <p:cTn id="34" dur="500"/>
                                        <p:tgtEl>
                                          <p:spTgt spid="36">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xEl>
                                              <p:pRg st="0" end="0"/>
                                            </p:txEl>
                                          </p:spTgt>
                                        </p:tgtEl>
                                        <p:attrNameLst>
                                          <p:attrName>style.visibility</p:attrName>
                                        </p:attrNameLst>
                                      </p:cBhvr>
                                      <p:to>
                                        <p:strVal val="visible"/>
                                      </p:to>
                                    </p:set>
                                    <p:animEffect transition="in" filter="fade">
                                      <p:cBhvr>
                                        <p:cTn id="37" dur="500"/>
                                        <p:tgtEl>
                                          <p:spTgt spid="37">
                                            <p:txEl>
                                              <p:pRg st="0" end="0"/>
                                            </p:txEl>
                                          </p:spTgt>
                                        </p:tgtEl>
                                      </p:cBhvr>
                                    </p:animEffect>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right)">
                                      <p:cBhvr>
                                        <p:cTn id="41" dur="75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8">
                                            <p:txEl>
                                              <p:pRg st="0" end="0"/>
                                            </p:txEl>
                                          </p:spTgt>
                                        </p:tgtEl>
                                        <p:attrNameLst>
                                          <p:attrName>style.visibility</p:attrName>
                                        </p:attrNameLst>
                                      </p:cBhvr>
                                      <p:to>
                                        <p:strVal val="visible"/>
                                      </p:to>
                                    </p:set>
                                    <p:animEffect transition="in" filter="fade">
                                      <p:cBhvr>
                                        <p:cTn id="49" dur="500"/>
                                        <p:tgtEl>
                                          <p:spTgt spid="38">
                                            <p:txEl>
                                              <p:pRg st="0" end="0"/>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xEl>
                                              <p:pRg st="0" end="0"/>
                                            </p:txEl>
                                          </p:spTgt>
                                        </p:tgtEl>
                                        <p:attrNameLst>
                                          <p:attrName>style.visibility</p:attrName>
                                        </p:attrNameLst>
                                      </p:cBhvr>
                                      <p:to>
                                        <p:strVal val="visible"/>
                                      </p:to>
                                    </p:set>
                                    <p:animEffect transition="in" filter="fade">
                                      <p:cBhvr>
                                        <p:cTn id="52" dur="500"/>
                                        <p:tgtEl>
                                          <p:spTgt spid="39">
                                            <p:txEl>
                                              <p:pRg st="0" end="0"/>
                                            </p:txEl>
                                          </p:spTgt>
                                        </p:tgtEl>
                                      </p:cBhvr>
                                    </p:animEffect>
                                  </p:childTnLst>
                                </p:cTn>
                              </p:par>
                            </p:childTnLst>
                          </p:cTn>
                        </p:par>
                        <p:par>
                          <p:cTn id="53" fill="hold">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750"/>
                                        <p:tgtEl>
                                          <p:spTgt spid="2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0">
                                            <p:txEl>
                                              <p:pRg st="0" end="0"/>
                                            </p:txEl>
                                          </p:spTgt>
                                        </p:tgtEl>
                                        <p:attrNameLst>
                                          <p:attrName>style.visibility</p:attrName>
                                        </p:attrNameLst>
                                      </p:cBhvr>
                                      <p:to>
                                        <p:strVal val="visible"/>
                                      </p:to>
                                    </p:set>
                                    <p:animEffect transition="in" filter="fade">
                                      <p:cBhvr>
                                        <p:cTn id="64" dur="500"/>
                                        <p:tgtEl>
                                          <p:spTgt spid="40">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
                                            <p:txEl>
                                              <p:pRg st="0" end="0"/>
                                            </p:txEl>
                                          </p:spTgt>
                                        </p:tgtEl>
                                        <p:attrNameLst>
                                          <p:attrName>style.visibility</p:attrName>
                                        </p:attrNameLst>
                                      </p:cBhvr>
                                      <p:to>
                                        <p:strVal val="visible"/>
                                      </p:to>
                                    </p:set>
                                    <p:animEffect transition="in" filter="fade">
                                      <p:cBhvr>
                                        <p:cTn id="67" dur="500"/>
                                        <p:tgtEl>
                                          <p:spTgt spid="41">
                                            <p:txEl>
                                              <p:pRg st="0" end="0"/>
                                            </p:txEl>
                                          </p:spTgt>
                                        </p:tgtEl>
                                      </p:cBhvr>
                                    </p:animEffect>
                                  </p:childTnLst>
                                </p:cTn>
                              </p:par>
                            </p:childTnLst>
                          </p:cTn>
                        </p:par>
                        <p:par>
                          <p:cTn id="68" fill="hold">
                            <p:stCondLst>
                              <p:cond delay="500"/>
                            </p:stCondLst>
                            <p:childTnLst>
                              <p:par>
                                <p:cTn id="69" presetID="2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4" grpId="0" animBg="1"/>
      <p:bldP spid="25" grpId="0" animBg="1"/>
      <p:bldP spid="26" grpId="0" animBg="1"/>
      <p:bldP spid="27" grpId="0" animBg="1"/>
      <p:bldP spid="10" grpId="0" build="p">
        <p:tmplLst>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Images Portfoli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608808" y="1104656"/>
            <a:ext cx="10968831" cy="2788688"/>
          </a:xfrm>
          <a:solidFill>
            <a:schemeClr val="bg1">
              <a:lumMod val="85000"/>
            </a:schemeClr>
          </a:solidFill>
        </p:spPr>
        <p:txBody>
          <a:bodyPr/>
          <a:lstStyle/>
          <a:p>
            <a:r>
              <a:rPr lang="es-ES"/>
              <a:t>Haga clic en el icono para agregar una imagen</a:t>
            </a:r>
            <a:endParaRPr lang="en-US" dirty="0"/>
          </a:p>
        </p:txBody>
      </p:sp>
      <p:sp>
        <p:nvSpPr>
          <p:cNvPr id="10" name="Picture Placeholder 9"/>
          <p:cNvSpPr>
            <a:spLocks noGrp="1"/>
          </p:cNvSpPr>
          <p:nvPr>
            <p:ph type="pic" sz="quarter" idx="15"/>
          </p:nvPr>
        </p:nvSpPr>
        <p:spPr>
          <a:xfrm>
            <a:off x="608649" y="3981450"/>
            <a:ext cx="2651919" cy="2514600"/>
          </a:xfrm>
          <a:solidFill>
            <a:schemeClr val="bg1">
              <a:lumMod val="85000"/>
            </a:schemeClr>
          </a:solidFill>
        </p:spPr>
        <p:txBody>
          <a:bodyPr/>
          <a:lstStyle/>
          <a:p>
            <a:r>
              <a:rPr lang="es-ES"/>
              <a:t>Haga clic en el icono para agregar una imagen</a:t>
            </a:r>
            <a:endParaRPr lang="en-US" dirty="0"/>
          </a:p>
        </p:txBody>
      </p:sp>
      <p:sp>
        <p:nvSpPr>
          <p:cNvPr id="20" name="Picture Placeholder 9"/>
          <p:cNvSpPr>
            <a:spLocks noGrp="1"/>
          </p:cNvSpPr>
          <p:nvPr>
            <p:ph type="pic" sz="quarter" idx="16"/>
          </p:nvPr>
        </p:nvSpPr>
        <p:spPr>
          <a:xfrm>
            <a:off x="3377418" y="3981450"/>
            <a:ext cx="2651919" cy="2514600"/>
          </a:xfrm>
          <a:solidFill>
            <a:schemeClr val="bg1">
              <a:lumMod val="85000"/>
            </a:schemeClr>
          </a:solidFill>
        </p:spPr>
        <p:txBody>
          <a:bodyPr/>
          <a:lstStyle/>
          <a:p>
            <a:r>
              <a:rPr lang="es-ES"/>
              <a:t>Haga clic en el icono para agregar una imagen</a:t>
            </a:r>
            <a:endParaRPr lang="en-US" dirty="0"/>
          </a:p>
        </p:txBody>
      </p:sp>
      <p:sp>
        <p:nvSpPr>
          <p:cNvPr id="21" name="Picture Placeholder 9"/>
          <p:cNvSpPr>
            <a:spLocks noGrp="1"/>
          </p:cNvSpPr>
          <p:nvPr>
            <p:ph type="pic" sz="quarter" idx="17"/>
          </p:nvPr>
        </p:nvSpPr>
        <p:spPr>
          <a:xfrm>
            <a:off x="6146186" y="3981450"/>
            <a:ext cx="2651919" cy="2514600"/>
          </a:xfrm>
          <a:solidFill>
            <a:schemeClr val="bg1">
              <a:lumMod val="85000"/>
            </a:schemeClr>
          </a:solidFill>
        </p:spPr>
        <p:txBody>
          <a:bodyPr/>
          <a:lstStyle/>
          <a:p>
            <a:r>
              <a:rPr lang="es-ES"/>
              <a:t>Haga clic en el icono para agregar una imagen</a:t>
            </a:r>
            <a:endParaRPr lang="en-US" dirty="0"/>
          </a:p>
        </p:txBody>
      </p:sp>
      <p:sp>
        <p:nvSpPr>
          <p:cNvPr id="22" name="Picture Placeholder 9"/>
          <p:cNvSpPr>
            <a:spLocks noGrp="1"/>
          </p:cNvSpPr>
          <p:nvPr>
            <p:ph type="pic" sz="quarter" idx="18"/>
          </p:nvPr>
        </p:nvSpPr>
        <p:spPr>
          <a:xfrm>
            <a:off x="8914955" y="3981450"/>
            <a:ext cx="2651919" cy="2514600"/>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87450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20" grpId="0" animBg="1"/>
      <p:bldP spid="21" grpId="0" animBg="1"/>
      <p:bldP spid="22" grpId="0" animBg="1"/>
      <p:bldP spid="2" grpId="0"/>
      <p:bldP spid="8" grpId="0" build="p"/>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Left 4 Images with conten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09600" y="1239671"/>
            <a:ext cx="2649538" cy="2514600"/>
          </a:xfrm>
          <a:solidFill>
            <a:schemeClr val="bg1">
              <a:lumMod val="85000"/>
            </a:schemeClr>
          </a:solidFill>
        </p:spPr>
        <p:txBody>
          <a:bodyPr/>
          <a:lstStyle/>
          <a:p>
            <a:r>
              <a:rPr lang="es-ES"/>
              <a:t>Haga clic en el icono para agregar una imagen</a:t>
            </a:r>
            <a:endParaRPr lang="en-US" dirty="0"/>
          </a:p>
        </p:txBody>
      </p:sp>
      <p:sp>
        <p:nvSpPr>
          <p:cNvPr id="19" name="Picture Placeholder 8"/>
          <p:cNvSpPr>
            <a:spLocks noGrp="1"/>
          </p:cNvSpPr>
          <p:nvPr>
            <p:ph type="pic" sz="quarter" idx="15"/>
          </p:nvPr>
        </p:nvSpPr>
        <p:spPr>
          <a:xfrm>
            <a:off x="3370263" y="1239671"/>
            <a:ext cx="2649538" cy="2514600"/>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23" name="Picture Placeholder 8"/>
          <p:cNvSpPr>
            <a:spLocks noGrp="1"/>
          </p:cNvSpPr>
          <p:nvPr>
            <p:ph type="pic" sz="quarter" idx="16"/>
          </p:nvPr>
        </p:nvSpPr>
        <p:spPr>
          <a:xfrm>
            <a:off x="609600" y="3866273"/>
            <a:ext cx="2649538" cy="2514600"/>
          </a:xfrm>
          <a:solidFill>
            <a:schemeClr val="bg1">
              <a:lumMod val="85000"/>
            </a:schemeClr>
          </a:solidFill>
        </p:spPr>
        <p:txBody>
          <a:bodyPr/>
          <a:lstStyle/>
          <a:p>
            <a:r>
              <a:rPr lang="es-ES"/>
              <a:t>Haga clic en el icono para agregar una imagen</a:t>
            </a:r>
            <a:endParaRPr lang="en-US" dirty="0"/>
          </a:p>
        </p:txBody>
      </p:sp>
      <p:sp>
        <p:nvSpPr>
          <p:cNvPr id="24" name="Picture Placeholder 8"/>
          <p:cNvSpPr>
            <a:spLocks noGrp="1"/>
          </p:cNvSpPr>
          <p:nvPr>
            <p:ph type="pic" sz="quarter" idx="17"/>
          </p:nvPr>
        </p:nvSpPr>
        <p:spPr>
          <a:xfrm>
            <a:off x="3370263" y="3866273"/>
            <a:ext cx="2649538" cy="2514600"/>
          </a:xfrm>
          <a:solidFill>
            <a:schemeClr val="bg1">
              <a:lumMod val="85000"/>
            </a:schemeClr>
          </a:solidFill>
        </p:spPr>
        <p:txBody>
          <a:bodyPr/>
          <a:lstStyle/>
          <a:p>
            <a:r>
              <a:rPr lang="es-ES"/>
              <a:t>Haga clic en el icono para agregar una imagen</a:t>
            </a:r>
            <a:endParaRPr lang="en-US" dirty="0"/>
          </a:p>
        </p:txBody>
      </p:sp>
      <p:sp>
        <p:nvSpPr>
          <p:cNvPr id="11" name="Rectangle 10"/>
          <p:cNvSpPr/>
          <p:nvPr/>
        </p:nvSpPr>
        <p:spPr>
          <a:xfrm>
            <a:off x="11793415" y="0"/>
            <a:ext cx="398585" cy="112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10">
            <a:extLst>
              <a:ext uri="{FF2B5EF4-FFF2-40B4-BE49-F238E27FC236}">
                <a16:creationId xmlns:a16="http://schemas.microsoft.com/office/drawing/2014/main" id="{F989BA13-8B8C-4DBE-842C-668D89E7CC68}"/>
              </a:ext>
            </a:extLst>
          </p:cNvPr>
          <p:cNvSpPr/>
          <p:nvPr userDrawn="1"/>
        </p:nvSpPr>
        <p:spPr>
          <a:xfrm>
            <a:off x="11793415" y="0"/>
            <a:ext cx="398585" cy="112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60952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 grpId="0"/>
      <p:bldP spid="8" grpId="0" build="p"/>
      <p:bldP spid="23" grpId="0" animBg="1"/>
      <p:bldP spid="24"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New Style Portfoli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8862220" y="1359694"/>
            <a:ext cx="3329781" cy="5498306"/>
          </a:xfrm>
          <a:solidFill>
            <a:schemeClr val="bg1">
              <a:lumMod val="85000"/>
            </a:schemeClr>
          </a:solidFill>
        </p:spPr>
        <p:txBody>
          <a:bodyPr/>
          <a:lstStyle/>
          <a:p>
            <a:r>
              <a:rPr lang="es-ES"/>
              <a:t>Haga clic en el icono para agregar una imagen</a:t>
            </a:r>
            <a:endParaRPr lang="en-US" dirty="0"/>
          </a:p>
        </p:txBody>
      </p:sp>
      <p:sp>
        <p:nvSpPr>
          <p:cNvPr id="16" name="Picture Placeholder 6"/>
          <p:cNvSpPr>
            <a:spLocks noGrp="1"/>
          </p:cNvSpPr>
          <p:nvPr>
            <p:ph type="pic" sz="quarter" idx="15"/>
          </p:nvPr>
        </p:nvSpPr>
        <p:spPr>
          <a:xfrm>
            <a:off x="5946934" y="4145810"/>
            <a:ext cx="2839860" cy="2712191"/>
          </a:xfrm>
          <a:solidFill>
            <a:schemeClr val="bg1">
              <a:lumMod val="85000"/>
            </a:schemeClr>
          </a:solidFill>
        </p:spPr>
        <p:txBody>
          <a:bodyPr/>
          <a:lstStyle/>
          <a:p>
            <a:r>
              <a:rPr lang="es-ES"/>
              <a:t>Haga clic en el icono para agregar una imagen</a:t>
            </a:r>
            <a:endParaRPr lang="en-US" dirty="0"/>
          </a:p>
        </p:txBody>
      </p:sp>
      <p:sp>
        <p:nvSpPr>
          <p:cNvPr id="17" name="Picture Placeholder 6"/>
          <p:cNvSpPr>
            <a:spLocks noGrp="1"/>
          </p:cNvSpPr>
          <p:nvPr>
            <p:ph type="pic" sz="quarter" idx="16"/>
          </p:nvPr>
        </p:nvSpPr>
        <p:spPr>
          <a:xfrm>
            <a:off x="3050726" y="1359626"/>
            <a:ext cx="2825016" cy="2712191"/>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3" name="Rectangle 12"/>
          <p:cNvSpPr/>
          <p:nvPr/>
        </p:nvSpPr>
        <p:spPr>
          <a:xfrm>
            <a:off x="5956623" y="1361729"/>
            <a:ext cx="2839861" cy="27121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bg1"/>
              </a:solidFill>
            </a:endParaRPr>
          </a:p>
        </p:txBody>
      </p:sp>
      <p:sp>
        <p:nvSpPr>
          <p:cNvPr id="14" name="Rectangle 13"/>
          <p:cNvSpPr/>
          <p:nvPr/>
        </p:nvSpPr>
        <p:spPr>
          <a:xfrm>
            <a:off x="3050727" y="4145810"/>
            <a:ext cx="2839861" cy="27121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bg1"/>
              </a:solidFill>
            </a:endParaRPr>
          </a:p>
        </p:txBody>
      </p:sp>
      <p:sp>
        <p:nvSpPr>
          <p:cNvPr id="15" name="Rectangle 14"/>
          <p:cNvSpPr/>
          <p:nvPr/>
        </p:nvSpPr>
        <p:spPr>
          <a:xfrm>
            <a:off x="1" y="1359625"/>
            <a:ext cx="2974997" cy="54983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bg1"/>
              </a:solidFill>
            </a:endParaRPr>
          </a:p>
        </p:txBody>
      </p:sp>
      <p:sp>
        <p:nvSpPr>
          <p:cNvPr id="18" name="Text Placeholder 9"/>
          <p:cNvSpPr>
            <a:spLocks noGrp="1"/>
          </p:cNvSpPr>
          <p:nvPr>
            <p:ph type="body" sz="quarter" idx="28" hasCustomPrompt="1"/>
          </p:nvPr>
        </p:nvSpPr>
        <p:spPr>
          <a:xfrm>
            <a:off x="6138889" y="1823768"/>
            <a:ext cx="2445544" cy="558172"/>
          </a:xfrm>
        </p:spPr>
        <p:txBody>
          <a:bodyPr>
            <a:normAutofit/>
          </a:bodyPr>
          <a:lstStyle>
            <a:lvl1pPr algn="ctr">
              <a:defRPr sz="2200">
                <a:solidFill>
                  <a:schemeClr val="bg1"/>
                </a:solidFill>
              </a:defRPr>
            </a:lvl1pPr>
          </a:lstStyle>
          <a:p>
            <a:pPr lvl="0"/>
            <a:r>
              <a:rPr lang="en-US" dirty="0"/>
              <a:t>Your Title</a:t>
            </a:r>
          </a:p>
        </p:txBody>
      </p:sp>
      <p:sp>
        <p:nvSpPr>
          <p:cNvPr id="19" name="Text Placeholder 34"/>
          <p:cNvSpPr>
            <a:spLocks noGrp="1"/>
          </p:cNvSpPr>
          <p:nvPr>
            <p:ph type="body" sz="quarter" idx="29" hasCustomPrompt="1"/>
          </p:nvPr>
        </p:nvSpPr>
        <p:spPr>
          <a:xfrm>
            <a:off x="6138988" y="2814901"/>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
        <p:nvSpPr>
          <p:cNvPr id="20" name="Text Placeholder 9"/>
          <p:cNvSpPr>
            <a:spLocks noGrp="1"/>
          </p:cNvSpPr>
          <p:nvPr>
            <p:ph type="body" sz="quarter" idx="30" hasCustomPrompt="1"/>
          </p:nvPr>
        </p:nvSpPr>
        <p:spPr>
          <a:xfrm>
            <a:off x="3230874" y="4480559"/>
            <a:ext cx="2445544" cy="558172"/>
          </a:xfrm>
        </p:spPr>
        <p:txBody>
          <a:bodyPr>
            <a:normAutofit/>
          </a:bodyPr>
          <a:lstStyle>
            <a:lvl1pPr algn="ctr">
              <a:defRPr sz="2200">
                <a:solidFill>
                  <a:schemeClr val="bg1"/>
                </a:solidFill>
              </a:defRPr>
            </a:lvl1pPr>
          </a:lstStyle>
          <a:p>
            <a:pPr lvl="0"/>
            <a:r>
              <a:rPr lang="en-US" dirty="0"/>
              <a:t>Your Title</a:t>
            </a:r>
          </a:p>
        </p:txBody>
      </p:sp>
      <p:sp>
        <p:nvSpPr>
          <p:cNvPr id="21" name="Text Placeholder 34"/>
          <p:cNvSpPr>
            <a:spLocks noGrp="1"/>
          </p:cNvSpPr>
          <p:nvPr>
            <p:ph type="body" sz="quarter" idx="31" hasCustomPrompt="1"/>
          </p:nvPr>
        </p:nvSpPr>
        <p:spPr>
          <a:xfrm>
            <a:off x="3230973" y="5471693"/>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
        <p:nvSpPr>
          <p:cNvPr id="22" name="Text Placeholder 9"/>
          <p:cNvSpPr>
            <a:spLocks noGrp="1"/>
          </p:cNvSpPr>
          <p:nvPr>
            <p:ph type="body" sz="quarter" idx="32" hasCustomPrompt="1"/>
          </p:nvPr>
        </p:nvSpPr>
        <p:spPr>
          <a:xfrm>
            <a:off x="211314" y="3047934"/>
            <a:ext cx="2445544" cy="558172"/>
          </a:xfrm>
        </p:spPr>
        <p:txBody>
          <a:bodyPr>
            <a:normAutofit/>
          </a:bodyPr>
          <a:lstStyle>
            <a:lvl1pPr algn="ctr">
              <a:defRPr sz="2200">
                <a:solidFill>
                  <a:schemeClr val="bg1"/>
                </a:solidFill>
              </a:defRPr>
            </a:lvl1pPr>
          </a:lstStyle>
          <a:p>
            <a:pPr lvl="0"/>
            <a:r>
              <a:rPr lang="en-US" dirty="0"/>
              <a:t>Your Title</a:t>
            </a:r>
          </a:p>
        </p:txBody>
      </p:sp>
      <p:sp>
        <p:nvSpPr>
          <p:cNvPr id="23" name="Text Placeholder 34"/>
          <p:cNvSpPr>
            <a:spLocks noGrp="1"/>
          </p:cNvSpPr>
          <p:nvPr>
            <p:ph type="body" sz="quarter" idx="33" hasCustomPrompt="1"/>
          </p:nvPr>
        </p:nvSpPr>
        <p:spPr>
          <a:xfrm>
            <a:off x="211413" y="4039068"/>
            <a:ext cx="2445544" cy="747713"/>
          </a:xfrm>
        </p:spPr>
        <p:txBody>
          <a:bodyPr/>
          <a:lstStyle>
            <a:lvl1pPr algn="ctr">
              <a:defRPr>
                <a:solidFill>
                  <a:schemeClr val="bg1"/>
                </a:solidFill>
              </a:defRPr>
            </a:lvl1pPr>
          </a:lstStyle>
          <a:p>
            <a:pPr lvl="0"/>
            <a:r>
              <a:rPr lang="en-US" dirty="0"/>
              <a:t>Lorem Ipsum is simply dummy text of the printing and typesetting industry. </a:t>
            </a:r>
          </a:p>
        </p:txBody>
      </p:sp>
    </p:spTree>
    <p:extLst>
      <p:ext uri="{BB962C8B-B14F-4D97-AF65-F5344CB8AC3E}">
        <p14:creationId xmlns:p14="http://schemas.microsoft.com/office/powerpoint/2010/main" val="116954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500"/>
                                        <p:tgtEl>
                                          <p:spTgt spid="18">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animEffect transition="in" filter="fade">
                                      <p:cBhvr>
                                        <p:cTn id="26" dur="500"/>
                                        <p:tgtEl>
                                          <p:spTgt spid="1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xEl>
                                              <p:pRg st="0" end="0"/>
                                            </p:txEl>
                                          </p:spTgt>
                                        </p:tgtEl>
                                        <p:attrNameLst>
                                          <p:attrName>style.visibility</p:attrName>
                                        </p:attrNameLst>
                                      </p:cBhvr>
                                      <p:to>
                                        <p:strVal val="visible"/>
                                      </p:to>
                                    </p:set>
                                    <p:animEffect transition="in" filter="fade">
                                      <p:cBhvr>
                                        <p:cTn id="38" dur="500"/>
                                        <p:tgtEl>
                                          <p:spTgt spid="20">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500"/>
                                        <p:tgtEl>
                                          <p:spTgt spid="21">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fade">
                                      <p:cBhvr>
                                        <p:cTn id="53" dur="500"/>
                                        <p:tgtEl>
                                          <p:spTgt spid="22">
                                            <p:txEl>
                                              <p:pRg st="0" end="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xEl>
                                              <p:pRg st="0" end="0"/>
                                            </p:txEl>
                                          </p:spTgt>
                                        </p:tgtEl>
                                        <p:attrNameLst>
                                          <p:attrName>style.visibility</p:attrName>
                                        </p:attrNameLst>
                                      </p:cBhvr>
                                      <p:to>
                                        <p:strVal val="visible"/>
                                      </p:to>
                                    </p:set>
                                    <p:animEffect transition="in" filter="fade">
                                      <p:cBhvr>
                                        <p:cTn id="56"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2" grpId="0"/>
      <p:bldP spid="8" grpId="0" build="p"/>
      <p:bldP spid="13" grpId="0" animBg="1"/>
      <p:bldP spid="14" grpId="0" animBg="1"/>
      <p:bldP spid="15" grpId="0" animBg="1"/>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Our Team">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418030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299672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_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l">
              <a:defRPr sz="1400">
                <a:solidFill>
                  <a:schemeClr val="bg1">
                    <a:lumMod val="50000"/>
                  </a:schemeClr>
                </a:solidFill>
              </a:defRPr>
            </a:lvl1pPr>
          </a:lstStyle>
          <a:p>
            <a:pPr lvl="0"/>
            <a:r>
              <a:rPr lang="en-US" dirty="0"/>
              <a:t>Your Small Title Here</a:t>
            </a:r>
          </a:p>
        </p:txBody>
      </p:sp>
      <p:sp>
        <p:nvSpPr>
          <p:cNvPr id="7" name="Picture Placeholder 10"/>
          <p:cNvSpPr>
            <a:spLocks noGrp="1"/>
          </p:cNvSpPr>
          <p:nvPr>
            <p:ph type="pic" sz="quarter" idx="14"/>
          </p:nvPr>
        </p:nvSpPr>
        <p:spPr>
          <a:xfrm>
            <a:off x="6115050" y="0"/>
            <a:ext cx="6096000" cy="6858000"/>
          </a:xfrm>
          <a:solidFill>
            <a:schemeClr val="bg1">
              <a:lumMod val="85000"/>
            </a:schemeClr>
          </a:solidFill>
        </p:spPr>
        <p:txBody>
          <a:bodyPr>
            <a:normAutofit/>
          </a:bodyPr>
          <a:lstStyle>
            <a:lvl1pPr>
              <a:defRPr sz="2200">
                <a:solidFill>
                  <a:schemeClr val="bg1"/>
                </a:solidFill>
              </a:defRPr>
            </a:lvl1pPr>
          </a:lstStyle>
          <a:p>
            <a:r>
              <a:rPr lang="es-ES"/>
              <a:t>Haga clic en el icono para agregar una imagen</a:t>
            </a:r>
            <a:endParaRPr lang="en-US" dirty="0"/>
          </a:p>
        </p:txBody>
      </p:sp>
    </p:spTree>
    <p:extLst>
      <p:ext uri="{BB962C8B-B14F-4D97-AF65-F5344CB8AC3E}">
        <p14:creationId xmlns:p14="http://schemas.microsoft.com/office/powerpoint/2010/main" val="228848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App Marketing">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20" name="Picture Placeholder 19"/>
          <p:cNvSpPr>
            <a:spLocks noGrp="1"/>
          </p:cNvSpPr>
          <p:nvPr>
            <p:ph type="pic" sz="quarter" idx="14"/>
          </p:nvPr>
        </p:nvSpPr>
        <p:spPr>
          <a:xfrm>
            <a:off x="4812431" y="1470159"/>
            <a:ext cx="2523592" cy="4508801"/>
          </a:xfrm>
          <a:prstGeom prst="roundRect">
            <a:avLst>
              <a:gd name="adj" fmla="val 1947"/>
            </a:avLst>
          </a:prstGeom>
          <a:solidFill>
            <a:schemeClr val="bg1">
              <a:lumMod val="85000"/>
            </a:schemeClr>
          </a:solidFill>
          <a:ln>
            <a:solidFill>
              <a:schemeClr val="bg2">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99513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Iphone Mockup 1">
    <p:spTree>
      <p:nvGrpSpPr>
        <p:cNvPr id="1" name=""/>
        <p:cNvGrpSpPr/>
        <p:nvPr/>
      </p:nvGrpSpPr>
      <p:grpSpPr>
        <a:xfrm>
          <a:off x="0" y="0"/>
          <a:ext cx="0" cy="0"/>
          <a:chOff x="0" y="0"/>
          <a:chExt cx="0" cy="0"/>
        </a:xfrm>
      </p:grpSpPr>
      <p:sp>
        <p:nvSpPr>
          <p:cNvPr id="22" name="Picture Placeholder 19"/>
          <p:cNvSpPr>
            <a:spLocks noGrp="1"/>
          </p:cNvSpPr>
          <p:nvPr>
            <p:ph type="pic" sz="quarter" idx="16"/>
          </p:nvPr>
        </p:nvSpPr>
        <p:spPr>
          <a:xfrm>
            <a:off x="867287" y="2016430"/>
            <a:ext cx="1728216" cy="3035808"/>
          </a:xfrm>
          <a:solidFill>
            <a:schemeClr val="bg1">
              <a:lumMod val="85000"/>
            </a:schemeClr>
          </a:solidFill>
        </p:spPr>
        <p:txBody>
          <a:bodyPr/>
          <a:lstStyle/>
          <a:p>
            <a:r>
              <a:rPr lang="es-ES"/>
              <a:t>Haga clic en el icono para agregar una imagen</a:t>
            </a:r>
            <a:endParaRPr lang="en-US" dirty="0"/>
          </a:p>
        </p:txBody>
      </p:sp>
      <p:sp>
        <p:nvSpPr>
          <p:cNvPr id="21" name="Picture Placeholder 19"/>
          <p:cNvSpPr>
            <a:spLocks noGrp="1"/>
          </p:cNvSpPr>
          <p:nvPr>
            <p:ph type="pic" sz="quarter" idx="15"/>
          </p:nvPr>
        </p:nvSpPr>
        <p:spPr>
          <a:xfrm>
            <a:off x="3448358" y="2009521"/>
            <a:ext cx="1728216" cy="3035808"/>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1978502" y="1493559"/>
            <a:ext cx="2157984" cy="3781044"/>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7098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75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 grpId="0"/>
      <p:bldP spid="8" grpId="0" build="p"/>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Iphone Mockup 2">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520043" y="1337310"/>
            <a:ext cx="2544043" cy="4501515"/>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84365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p:bldP spid="8" grpId="0" build="p"/>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Big Iphone Features">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3" y="652269"/>
            <a:ext cx="4762499" cy="9524979"/>
          </a:xfrm>
          <a:prstGeom prst="rect">
            <a:avLst/>
          </a:prstGeom>
        </p:spPr>
      </p:pic>
      <p:sp>
        <p:nvSpPr>
          <p:cNvPr id="20" name="Picture Placeholder 19"/>
          <p:cNvSpPr>
            <a:spLocks noGrp="1"/>
          </p:cNvSpPr>
          <p:nvPr>
            <p:ph type="pic" sz="quarter" idx="14"/>
          </p:nvPr>
        </p:nvSpPr>
        <p:spPr>
          <a:xfrm>
            <a:off x="4502308" y="2326013"/>
            <a:ext cx="3138940" cy="5608216"/>
          </a:xfrm>
          <a:prstGeom prst="roundRect">
            <a:avLst>
              <a:gd name="adj" fmla="val 1495"/>
            </a:avLst>
          </a:prstGeo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20517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14:presetBounceEnd="44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4000">
                                          <p:cBhvr additive="base">
                                            <p:cTn id="16" dur="75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44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4000">
                                          <p:cBhvr additive="base">
                                            <p:cTn id="20" dur="750" fill="hold"/>
                                            <p:tgtEl>
                                              <p:spTgt spid="20"/>
                                            </p:tgtEl>
                                            <p:attrNameLst>
                                              <p:attrName>ppt_x</p:attrName>
                                            </p:attrNameLst>
                                          </p:cBhvr>
                                          <p:tavLst>
                                            <p:tav tm="0">
                                              <p:val>
                                                <p:strVal val="#ppt_x"/>
                                              </p:val>
                                            </p:tav>
                                            <p:tav tm="100000">
                                              <p:val>
                                                <p:strVal val="#ppt_x"/>
                                              </p:val>
                                            </p:tav>
                                          </p:tavLst>
                                        </p:anim>
                                        <p:anim calcmode="lin" valueType="num" p14:bounceEnd="44000">
                                          <p:cBhvr additive="base">
                                            <p:cTn id="21"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p:bldP spid="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750" fill="hold"/>
                                            <p:tgtEl>
                                              <p:spTgt spid="20"/>
                                            </p:tgtEl>
                                            <p:attrNameLst>
                                              <p:attrName>ppt_x</p:attrName>
                                            </p:attrNameLst>
                                          </p:cBhvr>
                                          <p:tavLst>
                                            <p:tav tm="0">
                                              <p:val>
                                                <p:strVal val="#ppt_x"/>
                                              </p:val>
                                            </p:tav>
                                            <p:tav tm="100000">
                                              <p:val>
                                                <p:strVal val="#ppt_x"/>
                                              </p:val>
                                            </p:tav>
                                          </p:tavLst>
                                        </p:anim>
                                        <p:anim calcmode="lin" valueType="num">
                                          <p:cBhvr additive="base">
                                            <p:cTn id="21"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p:bldP spid="8" grpId="0" build="p"/>
        </p:bldLst>
      </p:timing>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Iphone Features 2">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3429001"/>
            <a:ext cx="12192000" cy="3432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0" name="Picture Placeholder 19"/>
          <p:cNvSpPr>
            <a:spLocks noGrp="1"/>
          </p:cNvSpPr>
          <p:nvPr>
            <p:ph type="pic" sz="quarter" idx="14"/>
          </p:nvPr>
        </p:nvSpPr>
        <p:spPr>
          <a:xfrm>
            <a:off x="840315" y="1493560"/>
            <a:ext cx="2204450" cy="3938001"/>
          </a:xfrm>
          <a:prstGeom prst="roundRect">
            <a:avLst>
              <a:gd name="adj" fmla="val 1631"/>
            </a:avLst>
          </a:prstGeo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Tree>
    <p:extLst>
      <p:ext uri="{BB962C8B-B14F-4D97-AF65-F5344CB8AC3E}">
        <p14:creationId xmlns:p14="http://schemas.microsoft.com/office/powerpoint/2010/main" val="406504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p:bldP spid="8" grpId="0" build="p"/>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Iphone Apps">
    <p:spTree>
      <p:nvGrpSpPr>
        <p:cNvPr id="1" name=""/>
        <p:cNvGrpSpPr/>
        <p:nvPr/>
      </p:nvGrpSpPr>
      <p:grpSpPr>
        <a:xfrm>
          <a:off x="0" y="0"/>
          <a:ext cx="0" cy="0"/>
          <a:chOff x="0" y="0"/>
          <a:chExt cx="0" cy="0"/>
        </a:xfrm>
      </p:grpSpPr>
      <p:grpSp>
        <p:nvGrpSpPr>
          <p:cNvPr id="9" name="Group 8"/>
          <p:cNvGrpSpPr/>
          <p:nvPr/>
        </p:nvGrpSpPr>
        <p:grpSpPr>
          <a:xfrm>
            <a:off x="7848642" y="855540"/>
            <a:ext cx="4458603" cy="6698556"/>
            <a:chOff x="7599357" y="380223"/>
            <a:chExt cx="4707883" cy="7073072"/>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9357" y="881287"/>
              <a:ext cx="3247010" cy="649402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0704" y="380223"/>
              <a:ext cx="3536536" cy="7073072"/>
            </a:xfrm>
            <a:prstGeom prst="rect">
              <a:avLst/>
            </a:prstGeom>
          </p:spPr>
        </p:pic>
      </p:gr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9505951" y="2038351"/>
            <a:ext cx="2221529" cy="3905575"/>
          </a:xfrm>
          <a:prstGeom prst="roundRect">
            <a:avLst>
              <a:gd name="adj" fmla="val 2200"/>
            </a:avLst>
          </a:prstGeom>
          <a:solidFill>
            <a:schemeClr val="bg1">
              <a:lumMod val="85000"/>
            </a:schemeClr>
          </a:solidFill>
          <a:ln w="19050">
            <a:solidFill>
              <a:schemeClr val="bg2">
                <a:lumMod val="50000"/>
              </a:schemeClr>
            </a:solidFill>
          </a:ln>
        </p:spPr>
        <p:txBody>
          <a:bodyPr/>
          <a:lstStyle/>
          <a:p>
            <a:r>
              <a:rPr lang="es-ES"/>
              <a:t>Haga clic en el icono para agregar una imagen</a:t>
            </a:r>
            <a:endParaRPr lang="en-US" dirty="0"/>
          </a:p>
        </p:txBody>
      </p:sp>
      <p:sp>
        <p:nvSpPr>
          <p:cNvPr id="16" name="Picture Placeholder 19"/>
          <p:cNvSpPr>
            <a:spLocks noGrp="1"/>
          </p:cNvSpPr>
          <p:nvPr>
            <p:ph type="pic" sz="quarter" idx="15"/>
          </p:nvPr>
        </p:nvSpPr>
        <p:spPr>
          <a:xfrm>
            <a:off x="8359193" y="2419351"/>
            <a:ext cx="997909" cy="3556000"/>
          </a:xfrm>
          <a:prstGeom prst="roundRect">
            <a:avLst>
              <a:gd name="adj" fmla="val 2350"/>
            </a:avLst>
          </a:prstGeom>
          <a:solidFill>
            <a:schemeClr val="bg1">
              <a:lumMod val="85000"/>
            </a:schemeClr>
          </a:solidFill>
          <a:ln>
            <a:solidFill>
              <a:schemeClr val="bg2">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21501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0" grpId="0" animBg="1"/>
      <p:bldP spid="16"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App sales result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7" name="Picture Placeholder 6"/>
          <p:cNvSpPr>
            <a:spLocks noGrp="1"/>
          </p:cNvSpPr>
          <p:nvPr>
            <p:ph type="pic" sz="quarter" idx="14" hasCustomPrompt="1"/>
          </p:nvPr>
        </p:nvSpPr>
        <p:spPr>
          <a:xfrm rot="21288210">
            <a:off x="4191678" y="789984"/>
            <a:ext cx="3369356" cy="5273687"/>
          </a:xfrm>
          <a:custGeom>
            <a:avLst/>
            <a:gdLst>
              <a:gd name="connsiteX0" fmla="*/ 0 w 8029202"/>
              <a:gd name="connsiteY0" fmla="*/ 0 h 9669087"/>
              <a:gd name="connsiteX1" fmla="*/ 8029202 w 8029202"/>
              <a:gd name="connsiteY1" fmla="*/ 0 h 9669087"/>
              <a:gd name="connsiteX2" fmla="*/ 8029202 w 8029202"/>
              <a:gd name="connsiteY2" fmla="*/ 9669087 h 9669087"/>
              <a:gd name="connsiteX3" fmla="*/ 0 w 8029202"/>
              <a:gd name="connsiteY3" fmla="*/ 9669087 h 9669087"/>
              <a:gd name="connsiteX4" fmla="*/ 0 w 8029202"/>
              <a:gd name="connsiteY4" fmla="*/ 0 h 9669087"/>
              <a:gd name="connsiteX0" fmla="*/ 0 w 8029202"/>
              <a:gd name="connsiteY0" fmla="*/ 0 h 9669087"/>
              <a:gd name="connsiteX1" fmla="*/ 8029202 w 8029202"/>
              <a:gd name="connsiteY1" fmla="*/ 0 h 9669087"/>
              <a:gd name="connsiteX2" fmla="*/ 8029202 w 8029202"/>
              <a:gd name="connsiteY2" fmla="*/ 9669087 h 9669087"/>
              <a:gd name="connsiteX3" fmla="*/ 0 w 8029202"/>
              <a:gd name="connsiteY3" fmla="*/ 9669087 h 9669087"/>
              <a:gd name="connsiteX4" fmla="*/ 0 w 8029202"/>
              <a:gd name="connsiteY4" fmla="*/ 0 h 966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9202" h="9669087">
                <a:moveTo>
                  <a:pt x="0" y="0"/>
                </a:moveTo>
                <a:lnTo>
                  <a:pt x="8029202" y="0"/>
                </a:lnTo>
                <a:lnTo>
                  <a:pt x="8029202" y="9669087"/>
                </a:lnTo>
                <a:lnTo>
                  <a:pt x="0" y="9669087"/>
                </a:lnTo>
                <a:lnTo>
                  <a:pt x="0" y="0"/>
                </a:lnTo>
                <a:close/>
              </a:path>
            </a:pathLst>
          </a:custGeom>
          <a:solidFill>
            <a:schemeClr val="accent1"/>
          </a:solidFill>
          <a:ln w="28575">
            <a:solidFill>
              <a:schemeClr val="bg2">
                <a:lumMod val="50000"/>
              </a:schemeClr>
            </a:solidFill>
          </a:ln>
          <a:scene3d>
            <a:camera prst="perspectiveRelaxedModerately" fov="600000">
              <a:rot lat="19860000" lon="2790493" rev="17760000"/>
            </a:camera>
            <a:lightRig rig="threePt" dir="t"/>
          </a:scene3d>
        </p:spPr>
        <p:txBody>
          <a:bodyPr/>
          <a:lstStyle>
            <a:lvl1pPr>
              <a:defRPr/>
            </a:lvl1pPr>
          </a:lstStyle>
          <a:p>
            <a:r>
              <a:rPr lang="en-US" dirty="0"/>
              <a:t>   </a:t>
            </a:r>
          </a:p>
        </p:txBody>
      </p:sp>
    </p:spTree>
    <p:extLst>
      <p:ext uri="{BB962C8B-B14F-4D97-AF65-F5344CB8AC3E}">
        <p14:creationId xmlns:p14="http://schemas.microsoft.com/office/powerpoint/2010/main" val="76239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Iphone Horizontal">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3943351"/>
            <a:ext cx="12192000" cy="288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20" name="Picture Placeholder 19"/>
          <p:cNvSpPr>
            <a:spLocks noGrp="1"/>
          </p:cNvSpPr>
          <p:nvPr>
            <p:ph type="pic" sz="quarter" idx="14"/>
          </p:nvPr>
        </p:nvSpPr>
        <p:spPr>
          <a:xfrm rot="16200000">
            <a:off x="5076941" y="1181656"/>
            <a:ext cx="2522653" cy="4539181"/>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58686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Iphone App Feature 2">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1"/>
            <a:ext cx="6464558" cy="6824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5011388" y="1674122"/>
            <a:ext cx="1872012" cy="3339306"/>
          </a:xfrm>
          <a:custGeom>
            <a:avLst/>
            <a:gdLst>
              <a:gd name="connsiteX0" fmla="*/ 0 w 3725862"/>
              <a:gd name="connsiteY0" fmla="*/ 0 h 6678612"/>
              <a:gd name="connsiteX1" fmla="*/ 3725862 w 3725862"/>
              <a:gd name="connsiteY1" fmla="*/ 0 h 6678612"/>
              <a:gd name="connsiteX2" fmla="*/ 3725862 w 3725862"/>
              <a:gd name="connsiteY2" fmla="*/ 6678612 h 6678612"/>
              <a:gd name="connsiteX3" fmla="*/ 0 w 3725862"/>
              <a:gd name="connsiteY3" fmla="*/ 6678612 h 6678612"/>
              <a:gd name="connsiteX4" fmla="*/ 0 w 3725862"/>
              <a:gd name="connsiteY4" fmla="*/ 0 h 6678612"/>
              <a:gd name="connsiteX0" fmla="*/ 318 w 3726180"/>
              <a:gd name="connsiteY0" fmla="*/ 0 h 6678612"/>
              <a:gd name="connsiteX1" fmla="*/ 3726180 w 3726180"/>
              <a:gd name="connsiteY1" fmla="*/ 0 h 6678612"/>
              <a:gd name="connsiteX2" fmla="*/ 3726180 w 3726180"/>
              <a:gd name="connsiteY2" fmla="*/ 6678612 h 6678612"/>
              <a:gd name="connsiteX3" fmla="*/ 318 w 3726180"/>
              <a:gd name="connsiteY3" fmla="*/ 6678612 h 6678612"/>
              <a:gd name="connsiteX4" fmla="*/ 0 w 3726180"/>
              <a:gd name="connsiteY4" fmla="*/ 5864337 h 6678612"/>
              <a:gd name="connsiteX5" fmla="*/ 318 w 3726180"/>
              <a:gd name="connsiteY5" fmla="*/ 0 h 6678612"/>
              <a:gd name="connsiteX0" fmla="*/ 7938 w 3733800"/>
              <a:gd name="connsiteY0" fmla="*/ 0 h 6678612"/>
              <a:gd name="connsiteX1" fmla="*/ 3733800 w 3733800"/>
              <a:gd name="connsiteY1" fmla="*/ 0 h 6678612"/>
              <a:gd name="connsiteX2" fmla="*/ 3733800 w 3733800"/>
              <a:gd name="connsiteY2" fmla="*/ 6678612 h 6678612"/>
              <a:gd name="connsiteX3" fmla="*/ 7938 w 3733800"/>
              <a:gd name="connsiteY3" fmla="*/ 6678612 h 6678612"/>
              <a:gd name="connsiteX4" fmla="*/ 0 w 3733800"/>
              <a:gd name="connsiteY4" fmla="*/ 6222477 h 6678612"/>
              <a:gd name="connsiteX5" fmla="*/ 7620 w 3733800"/>
              <a:gd name="connsiteY5" fmla="*/ 5864337 h 6678612"/>
              <a:gd name="connsiteX6" fmla="*/ 7938 w 3733800"/>
              <a:gd name="connsiteY6" fmla="*/ 0 h 6678612"/>
              <a:gd name="connsiteX0" fmla="*/ 318 w 3726180"/>
              <a:gd name="connsiteY0" fmla="*/ 0 h 6678612"/>
              <a:gd name="connsiteX1" fmla="*/ 3726180 w 3726180"/>
              <a:gd name="connsiteY1" fmla="*/ 0 h 6678612"/>
              <a:gd name="connsiteX2" fmla="*/ 3726180 w 3726180"/>
              <a:gd name="connsiteY2" fmla="*/ 6678612 h 6678612"/>
              <a:gd name="connsiteX3" fmla="*/ 318 w 3726180"/>
              <a:gd name="connsiteY3" fmla="*/ 6678612 h 6678612"/>
              <a:gd name="connsiteX4" fmla="*/ 152400 w 3726180"/>
              <a:gd name="connsiteY4" fmla="*/ 6374877 h 6678612"/>
              <a:gd name="connsiteX5" fmla="*/ 0 w 3726180"/>
              <a:gd name="connsiteY5" fmla="*/ 5864337 h 6678612"/>
              <a:gd name="connsiteX6" fmla="*/ 318 w 3726180"/>
              <a:gd name="connsiteY6" fmla="*/ 0 h 6678612"/>
              <a:gd name="connsiteX0" fmla="*/ 318 w 3726180"/>
              <a:gd name="connsiteY0" fmla="*/ 0 h 6678612"/>
              <a:gd name="connsiteX1" fmla="*/ 3726180 w 3726180"/>
              <a:gd name="connsiteY1" fmla="*/ 0 h 6678612"/>
              <a:gd name="connsiteX2" fmla="*/ 3726180 w 3726180"/>
              <a:gd name="connsiteY2" fmla="*/ 6678612 h 6678612"/>
              <a:gd name="connsiteX3" fmla="*/ 318 w 3726180"/>
              <a:gd name="connsiteY3" fmla="*/ 6678612 h 6678612"/>
              <a:gd name="connsiteX4" fmla="*/ 152400 w 3726180"/>
              <a:gd name="connsiteY4" fmla="*/ 6374877 h 6678612"/>
              <a:gd name="connsiteX5" fmla="*/ 0 w 3726180"/>
              <a:gd name="connsiteY5" fmla="*/ 5864337 h 6678612"/>
              <a:gd name="connsiteX6" fmla="*/ 318 w 3726180"/>
              <a:gd name="connsiteY6" fmla="*/ 0 h 6678612"/>
              <a:gd name="connsiteX0" fmla="*/ 268493 w 3994355"/>
              <a:gd name="connsiteY0" fmla="*/ 0 h 6678612"/>
              <a:gd name="connsiteX1" fmla="*/ 3994355 w 3994355"/>
              <a:gd name="connsiteY1" fmla="*/ 0 h 6678612"/>
              <a:gd name="connsiteX2" fmla="*/ 3994355 w 3994355"/>
              <a:gd name="connsiteY2" fmla="*/ 6678612 h 6678612"/>
              <a:gd name="connsiteX3" fmla="*/ 268493 w 3994355"/>
              <a:gd name="connsiteY3" fmla="*/ 6678612 h 6678612"/>
              <a:gd name="connsiteX4" fmla="*/ 308180 w 3994355"/>
              <a:gd name="connsiteY4" fmla="*/ 6595857 h 6678612"/>
              <a:gd name="connsiteX5" fmla="*/ 420575 w 3994355"/>
              <a:gd name="connsiteY5" fmla="*/ 6374877 h 6678612"/>
              <a:gd name="connsiteX6" fmla="*/ 268175 w 3994355"/>
              <a:gd name="connsiteY6" fmla="*/ 5864337 h 6678612"/>
              <a:gd name="connsiteX7" fmla="*/ 268493 w 3994355"/>
              <a:gd name="connsiteY7" fmla="*/ 0 h 6678612"/>
              <a:gd name="connsiteX0" fmla="*/ 268493 w 3994355"/>
              <a:gd name="connsiteY0" fmla="*/ 0 h 6678612"/>
              <a:gd name="connsiteX1" fmla="*/ 3994355 w 3994355"/>
              <a:gd name="connsiteY1" fmla="*/ 0 h 6678612"/>
              <a:gd name="connsiteX2" fmla="*/ 3994355 w 3994355"/>
              <a:gd name="connsiteY2" fmla="*/ 6678612 h 6678612"/>
              <a:gd name="connsiteX3" fmla="*/ 268493 w 3994355"/>
              <a:gd name="connsiteY3" fmla="*/ 6678612 h 6678612"/>
              <a:gd name="connsiteX4" fmla="*/ 308180 w 3994355"/>
              <a:gd name="connsiteY4" fmla="*/ 6595857 h 6678612"/>
              <a:gd name="connsiteX5" fmla="*/ 420575 w 3994355"/>
              <a:gd name="connsiteY5" fmla="*/ 6374877 h 6678612"/>
              <a:gd name="connsiteX6" fmla="*/ 268175 w 3994355"/>
              <a:gd name="connsiteY6" fmla="*/ 5864337 h 6678612"/>
              <a:gd name="connsiteX7" fmla="*/ 268493 w 3994355"/>
              <a:gd name="connsiteY7" fmla="*/ 0 h 6678612"/>
              <a:gd name="connsiteX0" fmla="*/ 318 w 3726180"/>
              <a:gd name="connsiteY0" fmla="*/ 0 h 6678612"/>
              <a:gd name="connsiteX1" fmla="*/ 3726180 w 3726180"/>
              <a:gd name="connsiteY1" fmla="*/ 0 h 6678612"/>
              <a:gd name="connsiteX2" fmla="*/ 3726180 w 3726180"/>
              <a:gd name="connsiteY2" fmla="*/ 6678612 h 6678612"/>
              <a:gd name="connsiteX3" fmla="*/ 318 w 3726180"/>
              <a:gd name="connsiteY3" fmla="*/ 6678612 h 6678612"/>
              <a:gd name="connsiteX4" fmla="*/ 40005 w 3726180"/>
              <a:gd name="connsiteY4" fmla="*/ 6595857 h 6678612"/>
              <a:gd name="connsiteX5" fmla="*/ 152400 w 3726180"/>
              <a:gd name="connsiteY5" fmla="*/ 6374877 h 6678612"/>
              <a:gd name="connsiteX6" fmla="*/ 0 w 3726180"/>
              <a:gd name="connsiteY6" fmla="*/ 5864337 h 6678612"/>
              <a:gd name="connsiteX7" fmla="*/ 318 w 3726180"/>
              <a:gd name="connsiteY7" fmla="*/ 0 h 6678612"/>
              <a:gd name="connsiteX0" fmla="*/ 3887 w 3729749"/>
              <a:gd name="connsiteY0" fmla="*/ 0 h 6678612"/>
              <a:gd name="connsiteX1" fmla="*/ 3729749 w 3729749"/>
              <a:gd name="connsiteY1" fmla="*/ 0 h 6678612"/>
              <a:gd name="connsiteX2" fmla="*/ 3729749 w 3729749"/>
              <a:gd name="connsiteY2" fmla="*/ 6678612 h 6678612"/>
              <a:gd name="connsiteX3" fmla="*/ 3887 w 3729749"/>
              <a:gd name="connsiteY3" fmla="*/ 6678612 h 6678612"/>
              <a:gd name="connsiteX4" fmla="*/ 8649 w 3729749"/>
              <a:gd name="connsiteY4" fmla="*/ 6589507 h 6678612"/>
              <a:gd name="connsiteX5" fmla="*/ 155969 w 3729749"/>
              <a:gd name="connsiteY5" fmla="*/ 6374877 h 6678612"/>
              <a:gd name="connsiteX6" fmla="*/ 3569 w 3729749"/>
              <a:gd name="connsiteY6" fmla="*/ 5864337 h 6678612"/>
              <a:gd name="connsiteX7" fmla="*/ 3887 w 3729749"/>
              <a:gd name="connsiteY7" fmla="*/ 0 h 6678612"/>
              <a:gd name="connsiteX0" fmla="*/ 8727 w 3734589"/>
              <a:gd name="connsiteY0" fmla="*/ 0 h 6678612"/>
              <a:gd name="connsiteX1" fmla="*/ 3734589 w 3734589"/>
              <a:gd name="connsiteY1" fmla="*/ 0 h 6678612"/>
              <a:gd name="connsiteX2" fmla="*/ 3734589 w 3734589"/>
              <a:gd name="connsiteY2" fmla="*/ 6678612 h 6678612"/>
              <a:gd name="connsiteX3" fmla="*/ 8727 w 3734589"/>
              <a:gd name="connsiteY3" fmla="*/ 6678612 h 6678612"/>
              <a:gd name="connsiteX4" fmla="*/ 13489 w 3734589"/>
              <a:gd name="connsiteY4" fmla="*/ 6589507 h 6678612"/>
              <a:gd name="connsiteX5" fmla="*/ 160809 w 3734589"/>
              <a:gd name="connsiteY5" fmla="*/ 6374877 h 6678612"/>
              <a:gd name="connsiteX6" fmla="*/ 8409 w 3734589"/>
              <a:gd name="connsiteY6" fmla="*/ 5864337 h 6678612"/>
              <a:gd name="connsiteX7" fmla="*/ 8727 w 3734589"/>
              <a:gd name="connsiteY7" fmla="*/ 0 h 6678612"/>
              <a:gd name="connsiteX0" fmla="*/ 3664 w 3729526"/>
              <a:gd name="connsiteY0" fmla="*/ 0 h 6678612"/>
              <a:gd name="connsiteX1" fmla="*/ 3729526 w 3729526"/>
              <a:gd name="connsiteY1" fmla="*/ 0 h 6678612"/>
              <a:gd name="connsiteX2" fmla="*/ 3729526 w 3729526"/>
              <a:gd name="connsiteY2" fmla="*/ 6678612 h 6678612"/>
              <a:gd name="connsiteX3" fmla="*/ 3664 w 3729526"/>
              <a:gd name="connsiteY3" fmla="*/ 6678612 h 6678612"/>
              <a:gd name="connsiteX4" fmla="*/ 8426 w 3729526"/>
              <a:gd name="connsiteY4" fmla="*/ 6589507 h 6678612"/>
              <a:gd name="connsiteX5" fmla="*/ 152571 w 3729526"/>
              <a:gd name="connsiteY5" fmla="*/ 6349477 h 6678612"/>
              <a:gd name="connsiteX6" fmla="*/ 3346 w 3729526"/>
              <a:gd name="connsiteY6" fmla="*/ 5864337 h 6678612"/>
              <a:gd name="connsiteX7" fmla="*/ 3664 w 3729526"/>
              <a:gd name="connsiteY7" fmla="*/ 0 h 6678612"/>
              <a:gd name="connsiteX0" fmla="*/ 12581 w 3738443"/>
              <a:gd name="connsiteY0" fmla="*/ 0 h 6678612"/>
              <a:gd name="connsiteX1" fmla="*/ 3738443 w 3738443"/>
              <a:gd name="connsiteY1" fmla="*/ 0 h 6678612"/>
              <a:gd name="connsiteX2" fmla="*/ 3738443 w 3738443"/>
              <a:gd name="connsiteY2" fmla="*/ 6678612 h 6678612"/>
              <a:gd name="connsiteX3" fmla="*/ 12581 w 3738443"/>
              <a:gd name="connsiteY3" fmla="*/ 6678612 h 6678612"/>
              <a:gd name="connsiteX4" fmla="*/ 17343 w 3738443"/>
              <a:gd name="connsiteY4" fmla="*/ 6589507 h 6678612"/>
              <a:gd name="connsiteX5" fmla="*/ 161488 w 3738443"/>
              <a:gd name="connsiteY5" fmla="*/ 6349477 h 6678612"/>
              <a:gd name="connsiteX6" fmla="*/ 12263 w 3738443"/>
              <a:gd name="connsiteY6" fmla="*/ 5864337 h 6678612"/>
              <a:gd name="connsiteX7" fmla="*/ 12581 w 3738443"/>
              <a:gd name="connsiteY7" fmla="*/ 0 h 6678612"/>
              <a:gd name="connsiteX0" fmla="*/ 318 w 3726180"/>
              <a:gd name="connsiteY0" fmla="*/ 0 h 6678612"/>
              <a:gd name="connsiteX1" fmla="*/ 3726180 w 3726180"/>
              <a:gd name="connsiteY1" fmla="*/ 0 h 6678612"/>
              <a:gd name="connsiteX2" fmla="*/ 3726180 w 3726180"/>
              <a:gd name="connsiteY2" fmla="*/ 6678612 h 6678612"/>
              <a:gd name="connsiteX3" fmla="*/ 44768 w 3726180"/>
              <a:gd name="connsiteY3" fmla="*/ 6678612 h 6678612"/>
              <a:gd name="connsiteX4" fmla="*/ 5080 w 3726180"/>
              <a:gd name="connsiteY4" fmla="*/ 6589507 h 6678612"/>
              <a:gd name="connsiteX5" fmla="*/ 149225 w 3726180"/>
              <a:gd name="connsiteY5" fmla="*/ 6349477 h 6678612"/>
              <a:gd name="connsiteX6" fmla="*/ 0 w 3726180"/>
              <a:gd name="connsiteY6" fmla="*/ 5864337 h 6678612"/>
              <a:gd name="connsiteX7" fmla="*/ 318 w 3726180"/>
              <a:gd name="connsiteY7" fmla="*/ 0 h 6678612"/>
              <a:gd name="connsiteX0" fmla="*/ 6743 w 3732605"/>
              <a:gd name="connsiteY0" fmla="*/ 0 h 6678612"/>
              <a:gd name="connsiteX1" fmla="*/ 3732605 w 3732605"/>
              <a:gd name="connsiteY1" fmla="*/ 0 h 6678612"/>
              <a:gd name="connsiteX2" fmla="*/ 3732605 w 3732605"/>
              <a:gd name="connsiteY2" fmla="*/ 6678612 h 6678612"/>
              <a:gd name="connsiteX3" fmla="*/ 51193 w 3732605"/>
              <a:gd name="connsiteY3" fmla="*/ 6678612 h 6678612"/>
              <a:gd name="connsiteX4" fmla="*/ 11505 w 3732605"/>
              <a:gd name="connsiteY4" fmla="*/ 6589507 h 6678612"/>
              <a:gd name="connsiteX5" fmla="*/ 155650 w 3732605"/>
              <a:gd name="connsiteY5" fmla="*/ 6349477 h 6678612"/>
              <a:gd name="connsiteX6" fmla="*/ 6425 w 3732605"/>
              <a:gd name="connsiteY6" fmla="*/ 5864337 h 6678612"/>
              <a:gd name="connsiteX7" fmla="*/ 6743 w 3732605"/>
              <a:gd name="connsiteY7" fmla="*/ 0 h 6678612"/>
              <a:gd name="connsiteX0" fmla="*/ 5462 w 3731324"/>
              <a:gd name="connsiteY0" fmla="*/ 0 h 6678612"/>
              <a:gd name="connsiteX1" fmla="*/ 3731324 w 3731324"/>
              <a:gd name="connsiteY1" fmla="*/ 0 h 6678612"/>
              <a:gd name="connsiteX2" fmla="*/ 3731324 w 3731324"/>
              <a:gd name="connsiteY2" fmla="*/ 6678612 h 6678612"/>
              <a:gd name="connsiteX3" fmla="*/ 49912 w 3731324"/>
              <a:gd name="connsiteY3" fmla="*/ 6678612 h 6678612"/>
              <a:gd name="connsiteX4" fmla="*/ 10224 w 3731324"/>
              <a:gd name="connsiteY4" fmla="*/ 6589507 h 6678612"/>
              <a:gd name="connsiteX5" fmla="*/ 154369 w 3731324"/>
              <a:gd name="connsiteY5" fmla="*/ 6349477 h 6678612"/>
              <a:gd name="connsiteX6" fmla="*/ 5144 w 3731324"/>
              <a:gd name="connsiteY6" fmla="*/ 5864337 h 6678612"/>
              <a:gd name="connsiteX7" fmla="*/ 5462 w 3731324"/>
              <a:gd name="connsiteY7" fmla="*/ 0 h 6678612"/>
              <a:gd name="connsiteX0" fmla="*/ 5462 w 3731324"/>
              <a:gd name="connsiteY0" fmla="*/ 0 h 6678612"/>
              <a:gd name="connsiteX1" fmla="*/ 3731324 w 3731324"/>
              <a:gd name="connsiteY1" fmla="*/ 0 h 6678612"/>
              <a:gd name="connsiteX2" fmla="*/ 3731324 w 3731324"/>
              <a:gd name="connsiteY2" fmla="*/ 6678612 h 6678612"/>
              <a:gd name="connsiteX3" fmla="*/ 49912 w 3731324"/>
              <a:gd name="connsiteY3" fmla="*/ 6678612 h 6678612"/>
              <a:gd name="connsiteX4" fmla="*/ 10224 w 3731324"/>
              <a:gd name="connsiteY4" fmla="*/ 6589507 h 6678612"/>
              <a:gd name="connsiteX5" fmla="*/ 154369 w 3731324"/>
              <a:gd name="connsiteY5" fmla="*/ 6349477 h 6678612"/>
              <a:gd name="connsiteX6" fmla="*/ 130874 w 3731324"/>
              <a:gd name="connsiteY6" fmla="*/ 6262482 h 6678612"/>
              <a:gd name="connsiteX7" fmla="*/ 5144 w 3731324"/>
              <a:gd name="connsiteY7" fmla="*/ 5864337 h 6678612"/>
              <a:gd name="connsiteX8" fmla="*/ 5462 w 3731324"/>
              <a:gd name="connsiteY8" fmla="*/ 0 h 6678612"/>
              <a:gd name="connsiteX0" fmla="*/ 5462 w 3731324"/>
              <a:gd name="connsiteY0" fmla="*/ 0 h 6678612"/>
              <a:gd name="connsiteX1" fmla="*/ 3731324 w 3731324"/>
              <a:gd name="connsiteY1" fmla="*/ 0 h 6678612"/>
              <a:gd name="connsiteX2" fmla="*/ 3731324 w 3731324"/>
              <a:gd name="connsiteY2" fmla="*/ 6678612 h 6678612"/>
              <a:gd name="connsiteX3" fmla="*/ 49912 w 3731324"/>
              <a:gd name="connsiteY3" fmla="*/ 6678612 h 6678612"/>
              <a:gd name="connsiteX4" fmla="*/ 10224 w 3731324"/>
              <a:gd name="connsiteY4" fmla="*/ 6589507 h 6678612"/>
              <a:gd name="connsiteX5" fmla="*/ 154369 w 3731324"/>
              <a:gd name="connsiteY5" fmla="*/ 6349477 h 6678612"/>
              <a:gd name="connsiteX6" fmla="*/ 130874 w 3731324"/>
              <a:gd name="connsiteY6" fmla="*/ 6262482 h 6678612"/>
              <a:gd name="connsiteX7" fmla="*/ 5144 w 3731324"/>
              <a:gd name="connsiteY7" fmla="*/ 5864337 h 6678612"/>
              <a:gd name="connsiteX8" fmla="*/ 5462 w 3731324"/>
              <a:gd name="connsiteY8" fmla="*/ 0 h 6678612"/>
              <a:gd name="connsiteX0" fmla="*/ 5462 w 3731324"/>
              <a:gd name="connsiteY0" fmla="*/ 0 h 6678612"/>
              <a:gd name="connsiteX1" fmla="*/ 3731324 w 3731324"/>
              <a:gd name="connsiteY1" fmla="*/ 0 h 6678612"/>
              <a:gd name="connsiteX2" fmla="*/ 3731324 w 3731324"/>
              <a:gd name="connsiteY2" fmla="*/ 6678612 h 6678612"/>
              <a:gd name="connsiteX3" fmla="*/ 49912 w 3731324"/>
              <a:gd name="connsiteY3" fmla="*/ 6678612 h 6678612"/>
              <a:gd name="connsiteX4" fmla="*/ 10224 w 3731324"/>
              <a:gd name="connsiteY4" fmla="*/ 6589507 h 6678612"/>
              <a:gd name="connsiteX5" fmla="*/ 154369 w 3731324"/>
              <a:gd name="connsiteY5" fmla="*/ 6349477 h 6678612"/>
              <a:gd name="connsiteX6" fmla="*/ 111824 w 3731324"/>
              <a:gd name="connsiteY6" fmla="*/ 6256132 h 6678612"/>
              <a:gd name="connsiteX7" fmla="*/ 5144 w 3731324"/>
              <a:gd name="connsiteY7" fmla="*/ 5864337 h 6678612"/>
              <a:gd name="connsiteX8" fmla="*/ 5462 w 3731324"/>
              <a:gd name="connsiteY8" fmla="*/ 0 h 6678612"/>
              <a:gd name="connsiteX0" fmla="*/ 5462 w 3731324"/>
              <a:gd name="connsiteY0" fmla="*/ 0 h 6678612"/>
              <a:gd name="connsiteX1" fmla="*/ 3731324 w 3731324"/>
              <a:gd name="connsiteY1" fmla="*/ 0 h 6678612"/>
              <a:gd name="connsiteX2" fmla="*/ 3731324 w 3731324"/>
              <a:gd name="connsiteY2" fmla="*/ 6678612 h 6678612"/>
              <a:gd name="connsiteX3" fmla="*/ 49912 w 3731324"/>
              <a:gd name="connsiteY3" fmla="*/ 6678612 h 6678612"/>
              <a:gd name="connsiteX4" fmla="*/ 10224 w 3731324"/>
              <a:gd name="connsiteY4" fmla="*/ 6589507 h 6678612"/>
              <a:gd name="connsiteX5" fmla="*/ 154369 w 3731324"/>
              <a:gd name="connsiteY5" fmla="*/ 6349477 h 6678612"/>
              <a:gd name="connsiteX6" fmla="*/ 111824 w 3731324"/>
              <a:gd name="connsiteY6" fmla="*/ 6256132 h 6678612"/>
              <a:gd name="connsiteX7" fmla="*/ 5144 w 3731324"/>
              <a:gd name="connsiteY7" fmla="*/ 5864337 h 6678612"/>
              <a:gd name="connsiteX8" fmla="*/ 5462 w 3731324"/>
              <a:gd name="connsiteY8" fmla="*/ 0 h 667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1324" h="6678612">
                <a:moveTo>
                  <a:pt x="5462" y="0"/>
                </a:moveTo>
                <a:lnTo>
                  <a:pt x="3731324" y="0"/>
                </a:lnTo>
                <a:lnTo>
                  <a:pt x="3731324" y="6678612"/>
                </a:lnTo>
                <a:lnTo>
                  <a:pt x="49912" y="6678612"/>
                </a:lnTo>
                <a:cubicBezTo>
                  <a:pt x="34830" y="6637234"/>
                  <a:pt x="-23227" y="6636340"/>
                  <a:pt x="10224" y="6589507"/>
                </a:cubicBezTo>
                <a:cubicBezTo>
                  <a:pt x="40334" y="6547351"/>
                  <a:pt x="161037" y="6471397"/>
                  <a:pt x="154369" y="6349477"/>
                </a:cubicBezTo>
                <a:lnTo>
                  <a:pt x="111824" y="6256132"/>
                </a:lnTo>
                <a:cubicBezTo>
                  <a:pt x="111189" y="6056742"/>
                  <a:pt x="47054" y="5997052"/>
                  <a:pt x="5144" y="5864337"/>
                </a:cubicBezTo>
                <a:lnTo>
                  <a:pt x="5462" y="0"/>
                </a:lnTo>
                <a:close/>
              </a:path>
            </a:pathLst>
          </a:custGeom>
          <a:ln w="19050">
            <a:solidFill>
              <a:schemeClr val="bg2">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49939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Iphone App Sales">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701" y="1193147"/>
            <a:ext cx="5730929" cy="5419999"/>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1394309" y="1755809"/>
            <a:ext cx="2433219" cy="3692492"/>
          </a:xfrm>
          <a:prstGeom prst="rect">
            <a:avLst/>
          </a:prstGeom>
          <a:scene3d>
            <a:camera prst="perspectiveContrastingRightFacing" fov="1200000">
              <a:rot lat="21300000" lon="20182101" rev="1770000"/>
            </a:camera>
            <a:lightRig rig="threePt" dir="t"/>
          </a:scene3d>
        </p:spPr>
        <p:style>
          <a:lnRef idx="2">
            <a:schemeClr val="dk1"/>
          </a:lnRef>
          <a:fillRef idx="1">
            <a:schemeClr val="lt1"/>
          </a:fillRef>
          <a:effectRef idx="0">
            <a:schemeClr val="dk1"/>
          </a:effectRef>
          <a:fontRef idx="none"/>
        </p:style>
        <p:txBody>
          <a:bodyPr anchor="ctr" anchorCtr="0"/>
          <a:lstStyle>
            <a:lvl1pPr algn="l">
              <a:defRPr/>
            </a:lvl1pPr>
          </a:lstStyle>
          <a:p>
            <a:r>
              <a:rPr lang="es-ES"/>
              <a:t>Haga clic en el icono para agregar una imagen</a:t>
            </a:r>
            <a:endParaRPr lang="en-US" dirty="0"/>
          </a:p>
        </p:txBody>
      </p:sp>
      <p:sp>
        <p:nvSpPr>
          <p:cNvPr id="17" name="Picture Placeholder 10"/>
          <p:cNvSpPr>
            <a:spLocks noGrp="1"/>
          </p:cNvSpPr>
          <p:nvPr>
            <p:ph type="pic" sz="quarter" idx="15"/>
          </p:nvPr>
        </p:nvSpPr>
        <p:spPr>
          <a:xfrm>
            <a:off x="1819273" y="1317659"/>
            <a:ext cx="2433219" cy="3692492"/>
          </a:xfrm>
          <a:prstGeom prst="rect">
            <a:avLst/>
          </a:prstGeom>
          <a:effectLst>
            <a:outerShdw blurRad="533400" dist="50800" dir="8100000" algn="tr" rotWithShape="0">
              <a:prstClr val="black">
                <a:alpha val="40000"/>
              </a:prstClr>
            </a:outerShdw>
          </a:effectLst>
          <a:scene3d>
            <a:camera prst="perspectiveContrastingRightFacing" fov="1200000">
              <a:rot lat="21300000" lon="20182101" rev="1770000"/>
            </a:camera>
            <a:lightRig rig="threePt" dir="t"/>
          </a:scene3d>
        </p:spPr>
        <p:style>
          <a:lnRef idx="2">
            <a:schemeClr val="dk1"/>
          </a:lnRef>
          <a:fillRef idx="1">
            <a:schemeClr val="lt1"/>
          </a:fillRef>
          <a:effectRef idx="0">
            <a:schemeClr val="dk1"/>
          </a:effectRef>
          <a:fontRef idx="none"/>
        </p:style>
        <p:txBody>
          <a:bodyPr anchor="ctr" anchorCtr="0"/>
          <a:lstStyle>
            <a:lvl1pPr algn="l">
              <a:defRPr/>
            </a:lvl1pPr>
          </a:lstStyle>
          <a:p>
            <a:r>
              <a:rPr lang="es-ES"/>
              <a:t>Haga clic en el icono para agregar una imagen</a:t>
            </a:r>
            <a:endParaRPr lang="en-US" dirty="0"/>
          </a:p>
        </p:txBody>
      </p:sp>
      <p:sp>
        <p:nvSpPr>
          <p:cNvPr id="18" name="Picture Placeholder 10"/>
          <p:cNvSpPr>
            <a:spLocks noGrp="1"/>
          </p:cNvSpPr>
          <p:nvPr>
            <p:ph type="pic" sz="quarter" idx="16"/>
          </p:nvPr>
        </p:nvSpPr>
        <p:spPr>
          <a:xfrm>
            <a:off x="2244238" y="850392"/>
            <a:ext cx="2433219" cy="3692492"/>
          </a:xfrm>
          <a:prstGeom prst="rect">
            <a:avLst/>
          </a:prstGeom>
          <a:effectLst>
            <a:outerShdw blurRad="533400" dist="50800" dir="8100000" algn="tr" rotWithShape="0">
              <a:prstClr val="black">
                <a:alpha val="40000"/>
              </a:prstClr>
            </a:outerShdw>
          </a:effectLst>
          <a:scene3d>
            <a:camera prst="perspectiveContrastingRightFacing" fov="1200000">
              <a:rot lat="21300000" lon="20182101" rev="1770000"/>
            </a:camera>
            <a:lightRig rig="threePt" dir="t"/>
          </a:scene3d>
        </p:spPr>
        <p:style>
          <a:lnRef idx="2">
            <a:schemeClr val="dk1"/>
          </a:lnRef>
          <a:fillRef idx="1">
            <a:schemeClr val="lt1"/>
          </a:fillRef>
          <a:effectRef idx="0">
            <a:schemeClr val="dk1"/>
          </a:effectRef>
          <a:fontRef idx="none"/>
        </p:style>
        <p:txBody>
          <a:bodyPr anchor="ctr" anchorCtr="0"/>
          <a:lstStyle>
            <a:lvl1pPr algn="l">
              <a:defRPr/>
            </a:lvl1pPr>
          </a:lstStyle>
          <a:p>
            <a:r>
              <a:rPr lang="es-ES"/>
              <a:t>Haga clic en el icono para agregar una imagen</a:t>
            </a:r>
            <a:endParaRPr lang="en-US" dirty="0"/>
          </a:p>
        </p:txBody>
      </p:sp>
    </p:spTree>
    <p:extLst>
      <p:ext uri="{BB962C8B-B14F-4D97-AF65-F5344CB8AC3E}">
        <p14:creationId xmlns:p14="http://schemas.microsoft.com/office/powerpoint/2010/main" val="385559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animBg="1"/>
      <p:bldP spid="17" grpId="0" animBg="1"/>
      <p:bldP spid="18"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Iphone 6">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b="61129"/>
          <a:stretch/>
        </p:blipFill>
        <p:spPr>
          <a:xfrm>
            <a:off x="0" y="3521535"/>
            <a:ext cx="12192000" cy="331742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4763" y="1170809"/>
            <a:ext cx="7572009" cy="4570380"/>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6"/>
          <p:cNvSpPr>
            <a:spLocks noGrp="1"/>
          </p:cNvSpPr>
          <p:nvPr>
            <p:ph type="pic" sz="quarter" idx="14"/>
          </p:nvPr>
        </p:nvSpPr>
        <p:spPr>
          <a:xfrm rot="308867">
            <a:off x="4046960" y="254807"/>
            <a:ext cx="3138400" cy="5669290"/>
          </a:xfrm>
          <a:prstGeom prst="roundRect">
            <a:avLst>
              <a:gd name="adj" fmla="val 1828"/>
            </a:avLst>
          </a:prstGeom>
          <a:solidFill>
            <a:schemeClr val="bg1">
              <a:lumMod val="75000"/>
            </a:schemeClr>
          </a:solidFill>
          <a:ln>
            <a:solidFill>
              <a:srgbClr val="1A2D33"/>
            </a:solidFill>
          </a:ln>
          <a:scene3d>
            <a:camera prst="perspectiveContrastingRightFacing" fov="600000">
              <a:rot lat="18840000" lon="18600000" rev="3985315"/>
            </a:camera>
            <a:lightRig rig="threePt" dir="t"/>
          </a:scene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405851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Iphone Banner">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3" name="Picture Placeholder 6"/>
          <p:cNvSpPr>
            <a:spLocks noGrp="1"/>
          </p:cNvSpPr>
          <p:nvPr>
            <p:ph type="pic" sz="quarter" idx="16"/>
          </p:nvPr>
        </p:nvSpPr>
        <p:spPr>
          <a:xfrm rot="267139" flipH="1">
            <a:off x="6854034" y="1604148"/>
            <a:ext cx="1685318" cy="3444847"/>
          </a:xfrm>
          <a:prstGeom prst="rect">
            <a:avLst/>
          </a:prstGeom>
          <a:solidFill>
            <a:schemeClr val="bg1">
              <a:lumMod val="75000"/>
            </a:schemeClr>
          </a:solidFill>
          <a:ln w="38100">
            <a:solidFill>
              <a:schemeClr val="bg1">
                <a:lumMod val="65000"/>
              </a:schemeClr>
            </a:solidFill>
          </a:ln>
          <a:effectLst>
            <a:softEdge rad="0"/>
          </a:effectLst>
          <a:scene3d>
            <a:camera prst="perspectiveContrastingRightFacing" fov="1800000">
              <a:rot lat="20996304" lon="19147155" rev="240000"/>
            </a:camera>
            <a:lightRig rig="threePt" dir="t"/>
          </a:scene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20" name="Picture Placeholder 19"/>
          <p:cNvSpPr>
            <a:spLocks noGrp="1"/>
          </p:cNvSpPr>
          <p:nvPr>
            <p:ph type="pic" sz="quarter" idx="14"/>
          </p:nvPr>
        </p:nvSpPr>
        <p:spPr>
          <a:xfrm>
            <a:off x="4964431" y="1533526"/>
            <a:ext cx="1956961" cy="3429001"/>
          </a:xfrm>
          <a:prstGeom prst="roundRect">
            <a:avLst>
              <a:gd name="adj" fmla="val 1579"/>
            </a:avLst>
          </a:prstGeom>
          <a:solidFill>
            <a:schemeClr val="bg1">
              <a:lumMod val="85000"/>
            </a:schemeClr>
          </a:solidFill>
          <a:ln>
            <a:solidFill>
              <a:schemeClr val="bg1">
                <a:lumMod val="65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15415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8" grpId="0" build="p"/>
      <p:bldP spid="20"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Mobile Apps">
    <p:spTree>
      <p:nvGrpSpPr>
        <p:cNvPr id="1" name=""/>
        <p:cNvGrpSpPr/>
        <p:nvPr/>
      </p:nvGrpSpPr>
      <p:grpSpPr>
        <a:xfrm>
          <a:off x="0" y="0"/>
          <a:ext cx="0" cy="0"/>
          <a:chOff x="0" y="0"/>
          <a:chExt cx="0" cy="0"/>
        </a:xfrm>
      </p:grpSpPr>
      <p:sp>
        <p:nvSpPr>
          <p:cNvPr id="22" name="Picture Placeholder 19"/>
          <p:cNvSpPr>
            <a:spLocks noGrp="1"/>
          </p:cNvSpPr>
          <p:nvPr>
            <p:ph type="pic" sz="quarter" idx="16"/>
          </p:nvPr>
        </p:nvSpPr>
        <p:spPr>
          <a:xfrm>
            <a:off x="7253360" y="2899097"/>
            <a:ext cx="1792119" cy="3202527"/>
          </a:xfr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1" name="Picture Placeholder 19"/>
          <p:cNvSpPr>
            <a:spLocks noGrp="1"/>
          </p:cNvSpPr>
          <p:nvPr>
            <p:ph type="pic" sz="quarter" idx="15"/>
          </p:nvPr>
        </p:nvSpPr>
        <p:spPr>
          <a:xfrm>
            <a:off x="8334778" y="2370984"/>
            <a:ext cx="1888833" cy="3630902"/>
          </a:xfrm>
          <a:solidFill>
            <a:schemeClr val="bg1">
              <a:lumMod val="85000"/>
            </a:schemeClr>
          </a:solidFill>
        </p:spPr>
        <p:txBody>
          <a:bodyPr/>
          <a:lstStyle/>
          <a:p>
            <a:r>
              <a:rPr lang="es-ES"/>
              <a:t>Haga clic en el icono para agregar una imagen</a:t>
            </a:r>
            <a:endParaRPr lang="en-US" dirty="0"/>
          </a:p>
        </p:txBody>
      </p:sp>
      <p:sp>
        <p:nvSpPr>
          <p:cNvPr id="20" name="Picture Placeholder 19"/>
          <p:cNvSpPr>
            <a:spLocks noGrp="1"/>
          </p:cNvSpPr>
          <p:nvPr>
            <p:ph type="pic" sz="quarter" idx="14"/>
          </p:nvPr>
        </p:nvSpPr>
        <p:spPr>
          <a:xfrm>
            <a:off x="9502295" y="1985686"/>
            <a:ext cx="2225180" cy="3958239"/>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9199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 grpId="0"/>
      <p:bldP spid="8" grpId="0" build="p"/>
      <p:bldP spid="21" grpId="0" animBg="1"/>
      <p:bldP spid="20"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Iphone Mockup 03">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6" name="Picture Placeholder 19"/>
          <p:cNvSpPr>
            <a:spLocks noGrp="1"/>
          </p:cNvSpPr>
          <p:nvPr>
            <p:ph type="pic" sz="quarter" idx="14"/>
          </p:nvPr>
        </p:nvSpPr>
        <p:spPr>
          <a:xfrm>
            <a:off x="3986755" y="1825377"/>
            <a:ext cx="1964103" cy="3465081"/>
          </a:xfrm>
          <a:prstGeom prst="roundRect">
            <a:avLst>
              <a:gd name="adj" fmla="val 0"/>
            </a:avLst>
          </a:prstGeom>
          <a:solidFill>
            <a:schemeClr val="bg1">
              <a:lumMod val="8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17" name="Picture Placeholder 16"/>
          <p:cNvSpPr>
            <a:spLocks noGrp="1"/>
          </p:cNvSpPr>
          <p:nvPr>
            <p:ph type="pic" sz="quarter" idx="18"/>
          </p:nvPr>
        </p:nvSpPr>
        <p:spPr>
          <a:xfrm rot="21318940">
            <a:off x="4122971" y="2298244"/>
            <a:ext cx="2928409" cy="3455689"/>
          </a:xfrm>
          <a:solidFill>
            <a:schemeClr val="accent1"/>
          </a:solidFill>
          <a:effectLst>
            <a:outerShdw blurRad="355600" dist="76200" dir="3960000" sx="101000" sy="101000" algn="tl" rotWithShape="0">
              <a:prstClr val="black">
                <a:alpha val="40000"/>
              </a:prstClr>
            </a:outerShdw>
          </a:effectLst>
          <a:scene3d>
            <a:camera prst="perspectiveContrastingRightFacing" fov="600000">
              <a:rot lat="0" lon="18600000" rev="0"/>
            </a:camera>
            <a:lightRig rig="threePt" dir="t"/>
          </a:scene3d>
        </p:spPr>
        <p:txBody>
          <a:bodyPr/>
          <a:lstStyle/>
          <a:p>
            <a:r>
              <a:rPr lang="es-ES"/>
              <a:t>Haga clic en el icono para agregar una imagen</a:t>
            </a:r>
            <a:endParaRPr lang="en-US" dirty="0"/>
          </a:p>
        </p:txBody>
      </p:sp>
      <p:sp>
        <p:nvSpPr>
          <p:cNvPr id="19" name="Picture Placeholder 16"/>
          <p:cNvSpPr>
            <a:spLocks noGrp="1"/>
          </p:cNvSpPr>
          <p:nvPr>
            <p:ph type="pic" sz="quarter" idx="20"/>
          </p:nvPr>
        </p:nvSpPr>
        <p:spPr>
          <a:xfrm>
            <a:off x="5605647" y="3010707"/>
            <a:ext cx="2385781" cy="3435675"/>
          </a:xfrm>
          <a:solidFill>
            <a:schemeClr val="accent1"/>
          </a:solidFill>
          <a:effectLst>
            <a:outerShdw blurRad="330200" dist="76200" dir="8100000" algn="tr" rotWithShape="0">
              <a:prstClr val="black">
                <a:alpha val="40000"/>
              </a:prstClr>
            </a:outerShdw>
          </a:effectLst>
          <a:scene3d>
            <a:camera prst="perspectiveContrastingRightFacing" fov="600000">
              <a:rot lat="21277269" lon="19566174" rev="618868"/>
            </a:camera>
            <a:lightRig rig="threePt" dir="t"/>
          </a:scene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2334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1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P spid="8" grpId="0" build="p"/>
      <p:bldP spid="17" grpId="0" animBg="1"/>
      <p:bldP spid="19"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IPhone App Mockup">
    <p:spTree>
      <p:nvGrpSpPr>
        <p:cNvPr id="1" name=""/>
        <p:cNvGrpSpPr/>
        <p:nvPr/>
      </p:nvGrpSpPr>
      <p:grpSpPr>
        <a:xfrm>
          <a:off x="0" y="0"/>
          <a:ext cx="0" cy="0"/>
          <a:chOff x="0" y="0"/>
          <a:chExt cx="0" cy="0"/>
        </a:xfrm>
      </p:grpSpPr>
      <p:sp>
        <p:nvSpPr>
          <p:cNvPr id="21" name="Picture Placeholder 19"/>
          <p:cNvSpPr>
            <a:spLocks noGrp="1"/>
          </p:cNvSpPr>
          <p:nvPr>
            <p:ph type="pic" sz="quarter" idx="15"/>
          </p:nvPr>
        </p:nvSpPr>
        <p:spPr>
          <a:xfrm>
            <a:off x="6533118" y="2236032"/>
            <a:ext cx="1669348" cy="3186869"/>
          </a:xfrm>
          <a:prstGeom prst="roundRect">
            <a:avLst>
              <a:gd name="adj" fmla="val 1832"/>
            </a:avLst>
          </a:prstGeom>
          <a:solidFill>
            <a:schemeClr val="bg1">
              <a:lumMod val="85000"/>
            </a:schemeClr>
          </a:solidFill>
          <a:ln w="19050">
            <a:solidFill>
              <a:schemeClr val="bg1">
                <a:lumMod val="50000"/>
              </a:schemeClr>
            </a:solidFill>
          </a:ln>
        </p:spPr>
        <p:txBody>
          <a:bodyPr/>
          <a:lstStyle/>
          <a:p>
            <a:r>
              <a:rPr lang="es-ES"/>
              <a:t>Haga clic en el icono para agregar una imagen</a:t>
            </a:r>
            <a:endParaRPr lang="en-US" dirty="0"/>
          </a:p>
        </p:txBody>
      </p:sp>
      <p:sp>
        <p:nvSpPr>
          <p:cNvPr id="22" name="Picture Placeholder 19"/>
          <p:cNvSpPr>
            <a:spLocks noGrp="1"/>
          </p:cNvSpPr>
          <p:nvPr>
            <p:ph type="pic" sz="quarter" idx="16"/>
          </p:nvPr>
        </p:nvSpPr>
        <p:spPr>
          <a:xfrm>
            <a:off x="3907744" y="2203074"/>
            <a:ext cx="1728216" cy="3175376"/>
          </a:xfrm>
          <a:prstGeom prst="roundRect">
            <a:avLst>
              <a:gd name="adj" fmla="val 500"/>
            </a:avLst>
          </a:prstGeom>
          <a:solidFill>
            <a:schemeClr val="bg1">
              <a:lumMod val="85000"/>
            </a:schemeClr>
          </a:solidFill>
          <a:ln w="19050">
            <a:solidFill>
              <a:schemeClr val="bg1">
                <a:lumMod val="50000"/>
              </a:schemeClr>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5014686" y="1821669"/>
            <a:ext cx="2214789" cy="3912381"/>
          </a:xfrm>
          <a:prstGeom prst="roundRect">
            <a:avLst>
              <a:gd name="adj" fmla="val 1471"/>
            </a:avLst>
          </a:prstGeom>
          <a:solidFill>
            <a:schemeClr val="bg1">
              <a:lumMod val="85000"/>
            </a:schemeClr>
          </a:solidFill>
          <a:ln w="19050">
            <a:solidFill>
              <a:schemeClr val="bg1">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43841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14:presetBounceEnd="40000">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14:bounceEnd="40000">
                                          <p:cBhvr additive="base">
                                            <p:cTn id="16" dur="75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7" dur="75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75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1" dur="75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40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0000">
                                          <p:cBhvr additive="base">
                                            <p:cTn id="24" dur="75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25"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 grpId="0"/>
          <p:bldP spid="8" grpId="0" build="p"/>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ppt_x"/>
                                              </p:val>
                                            </p:tav>
                                            <p:tav tm="100000">
                                              <p:val>
                                                <p:strVal val="#ppt_x"/>
                                              </p:val>
                                            </p:tav>
                                          </p:tavLst>
                                        </p:anim>
                                        <p:anim calcmode="lin" valueType="num">
                                          <p:cBhvr additive="base">
                                            <p:cTn id="17" dur="75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750" fill="hold"/>
                                            <p:tgtEl>
                                              <p:spTgt spid="21"/>
                                            </p:tgtEl>
                                            <p:attrNameLst>
                                              <p:attrName>ppt_x</p:attrName>
                                            </p:attrNameLst>
                                          </p:cBhvr>
                                          <p:tavLst>
                                            <p:tav tm="0">
                                              <p:val>
                                                <p:strVal val="#ppt_x"/>
                                              </p:val>
                                            </p:tav>
                                            <p:tav tm="100000">
                                              <p:val>
                                                <p:strVal val="#ppt_x"/>
                                              </p:val>
                                            </p:tav>
                                          </p:tavLst>
                                        </p:anim>
                                        <p:anim calcmode="lin" valueType="num">
                                          <p:cBhvr additive="base">
                                            <p:cTn id="21" dur="75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750" fill="hold"/>
                                            <p:tgtEl>
                                              <p:spTgt spid="22"/>
                                            </p:tgtEl>
                                            <p:attrNameLst>
                                              <p:attrName>ppt_x</p:attrName>
                                            </p:attrNameLst>
                                          </p:cBhvr>
                                          <p:tavLst>
                                            <p:tav tm="0">
                                              <p:val>
                                                <p:strVal val="#ppt_x"/>
                                              </p:val>
                                            </p:tav>
                                            <p:tav tm="100000">
                                              <p:val>
                                                <p:strVal val="#ppt_x"/>
                                              </p:val>
                                            </p:tav>
                                          </p:tavLst>
                                        </p:anim>
                                        <p:anim calcmode="lin" valueType="num">
                                          <p:cBhvr additive="base">
                                            <p:cTn id="25"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 grpId="0"/>
          <p:bldP spid="8" grpId="0" build="p"/>
          <p:bldP spid="20" grpId="0" animBg="1"/>
        </p:bldLst>
      </p:timing>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App Yearly Earning">
    <p:spTree>
      <p:nvGrpSpPr>
        <p:cNvPr id="1" name=""/>
        <p:cNvGrpSpPr/>
        <p:nvPr/>
      </p:nvGrpSpPr>
      <p:grpSpPr>
        <a:xfrm>
          <a:off x="0" y="0"/>
          <a:ext cx="0" cy="0"/>
          <a:chOff x="0" y="0"/>
          <a:chExt cx="0" cy="0"/>
        </a:xfrm>
      </p:grpSpPr>
      <p:sp>
        <p:nvSpPr>
          <p:cNvPr id="10" name="Rectangle 9"/>
          <p:cNvSpPr/>
          <p:nvPr/>
        </p:nvSpPr>
        <p:spPr>
          <a:xfrm>
            <a:off x="0" y="0"/>
            <a:ext cx="12192000" cy="1968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11" name="Rectangle 10"/>
          <p:cNvSpPr/>
          <p:nvPr/>
        </p:nvSpPr>
        <p:spPr>
          <a:xfrm>
            <a:off x="0" y="4114800"/>
            <a:ext cx="12192000" cy="2743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26657" y="278563"/>
            <a:ext cx="2661231" cy="6291284"/>
          </a:xfrm>
          <a:prstGeom prst="rect">
            <a:avLst/>
          </a:prstGeom>
        </p:spPr>
      </p:pic>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12" name="Picture Placeholder 6"/>
          <p:cNvSpPr>
            <a:spLocks noGrp="1"/>
          </p:cNvSpPr>
          <p:nvPr>
            <p:ph type="pic" sz="quarter" idx="17"/>
          </p:nvPr>
        </p:nvSpPr>
        <p:spPr>
          <a:xfrm rot="203432">
            <a:off x="677178" y="1232798"/>
            <a:ext cx="2562001" cy="4541342"/>
          </a:xfrm>
          <a:prstGeom prst="roundRect">
            <a:avLst>
              <a:gd name="adj" fmla="val 2116"/>
            </a:avLst>
          </a:prstGeom>
          <a:solidFill>
            <a:schemeClr val="bg1">
              <a:lumMod val="75000"/>
            </a:schemeClr>
          </a:solidFill>
          <a:ln w="38100">
            <a:solidFill>
              <a:schemeClr val="bg1">
                <a:lumMod val="65000"/>
              </a:schemeClr>
            </a:solidFill>
          </a:ln>
          <a:effectLst>
            <a:softEdge rad="0"/>
          </a:effectLst>
          <a:scene3d>
            <a:camera prst="perspectiveContrastingRightFacing" fov="840000">
              <a:rot lat="21120000" lon="18840000" rev="180000"/>
            </a:camera>
            <a:lightRig rig="threePt" dir="t"/>
          </a:scene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42644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2"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Iphone App Plan">
    <p:spTree>
      <p:nvGrpSpPr>
        <p:cNvPr id="1" name=""/>
        <p:cNvGrpSpPr/>
        <p:nvPr/>
      </p:nvGrpSpPr>
      <p:grpSpPr>
        <a:xfrm>
          <a:off x="0" y="0"/>
          <a:ext cx="0" cy="0"/>
          <a:chOff x="0" y="0"/>
          <a:chExt cx="0" cy="0"/>
        </a:xfrm>
      </p:grpSpPr>
      <p:sp>
        <p:nvSpPr>
          <p:cNvPr id="22" name="Picture Placeholder 19"/>
          <p:cNvSpPr>
            <a:spLocks noGrp="1"/>
          </p:cNvSpPr>
          <p:nvPr>
            <p:ph type="pic" sz="quarter" idx="16"/>
          </p:nvPr>
        </p:nvSpPr>
        <p:spPr>
          <a:xfrm>
            <a:off x="3933825" y="3222065"/>
            <a:ext cx="1313960" cy="2345298"/>
          </a:xfrm>
          <a:prstGeom prst="roundRect">
            <a:avLst>
              <a:gd name="adj" fmla="val 650"/>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
        <p:nvSpPr>
          <p:cNvPr id="21" name="Picture Placeholder 19"/>
          <p:cNvSpPr>
            <a:spLocks noGrp="1"/>
          </p:cNvSpPr>
          <p:nvPr>
            <p:ph type="pic" sz="quarter" idx="15"/>
          </p:nvPr>
        </p:nvSpPr>
        <p:spPr>
          <a:xfrm>
            <a:off x="2532743" y="2931255"/>
            <a:ext cx="1490530" cy="2574197"/>
          </a:xfrm>
          <a:prstGeom prst="roundRect">
            <a:avLst>
              <a:gd name="adj" fmla="val 1087"/>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769146" y="2254250"/>
            <a:ext cx="1763599" cy="3130550"/>
          </a:xfrm>
          <a:prstGeom prst="roundRect">
            <a:avLst>
              <a:gd name="adj" fmla="val 1403"/>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68723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 grpId="0"/>
      <p:bldP spid="8" grpId="0" build="p"/>
      <p:bldP spid="20"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3 Iphone Mockup">
    <p:spTree>
      <p:nvGrpSpPr>
        <p:cNvPr id="1" name=""/>
        <p:cNvGrpSpPr/>
        <p:nvPr/>
      </p:nvGrpSpPr>
      <p:grpSpPr>
        <a:xfrm>
          <a:off x="0" y="0"/>
          <a:ext cx="0" cy="0"/>
          <a:chOff x="0" y="0"/>
          <a:chExt cx="0" cy="0"/>
        </a:xfrm>
      </p:grpSpPr>
      <p:sp>
        <p:nvSpPr>
          <p:cNvPr id="15" name="Picture Placeholder 19"/>
          <p:cNvSpPr>
            <a:spLocks noGrp="1"/>
          </p:cNvSpPr>
          <p:nvPr>
            <p:ph type="pic" sz="quarter" idx="17"/>
          </p:nvPr>
        </p:nvSpPr>
        <p:spPr>
          <a:xfrm>
            <a:off x="6849488" y="2402728"/>
            <a:ext cx="1480963" cy="2779764"/>
          </a:xfrm>
          <a:prstGeom prst="roundRect">
            <a:avLst>
              <a:gd name="adj" fmla="val 1017"/>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
        <p:nvSpPr>
          <p:cNvPr id="22" name="Picture Placeholder 19"/>
          <p:cNvSpPr>
            <a:spLocks noGrp="1"/>
          </p:cNvSpPr>
          <p:nvPr>
            <p:ph type="pic" sz="quarter" idx="16"/>
          </p:nvPr>
        </p:nvSpPr>
        <p:spPr>
          <a:xfrm>
            <a:off x="9995512" y="2411361"/>
            <a:ext cx="1480963" cy="2779764"/>
          </a:xfrm>
          <a:prstGeom prst="roundRect">
            <a:avLst>
              <a:gd name="adj" fmla="val 910"/>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8046185" y="1774703"/>
            <a:ext cx="2345590" cy="4083172"/>
          </a:xfrm>
          <a:prstGeom prst="roundRect">
            <a:avLst>
              <a:gd name="adj" fmla="val 830"/>
            </a:avLst>
          </a:prstGeom>
          <a:solidFill>
            <a:schemeClr val="bg1">
              <a:lumMod val="85000"/>
            </a:schemeClr>
          </a:solidFill>
          <a:ln w="12700">
            <a:solidFill>
              <a:schemeClr val="bg1">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33283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P spid="2" grpId="0"/>
      <p:bldP spid="8" grpId="0" build="p"/>
      <p:bldP spid="20"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Iphone with icons ">
    <p:spTree>
      <p:nvGrpSpPr>
        <p:cNvPr id="1" name=""/>
        <p:cNvGrpSpPr/>
        <p:nvPr/>
      </p:nvGrpSpPr>
      <p:grpSpPr>
        <a:xfrm>
          <a:off x="0" y="0"/>
          <a:ext cx="0" cy="0"/>
          <a:chOff x="0" y="0"/>
          <a:chExt cx="0" cy="0"/>
        </a:xfrm>
      </p:grpSpPr>
      <p:sp>
        <p:nvSpPr>
          <p:cNvPr id="10" name="Rectangle 5"/>
          <p:cNvSpPr/>
          <p:nvPr/>
        </p:nvSpPr>
        <p:spPr>
          <a:xfrm>
            <a:off x="1" y="0"/>
            <a:ext cx="9385301"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9385300"/>
              <a:gd name="connsiteY0" fmla="*/ 0 h 6858000"/>
              <a:gd name="connsiteX1" fmla="*/ 6096000 w 9385300"/>
              <a:gd name="connsiteY1" fmla="*/ 0 h 6858000"/>
              <a:gd name="connsiteX2" fmla="*/ 9385300 w 9385300"/>
              <a:gd name="connsiteY2" fmla="*/ 6807200 h 6858000"/>
              <a:gd name="connsiteX3" fmla="*/ 0 w 9385300"/>
              <a:gd name="connsiteY3" fmla="*/ 6858000 h 6858000"/>
              <a:gd name="connsiteX4" fmla="*/ 0 w 93853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5300" h="6858000">
                <a:moveTo>
                  <a:pt x="0" y="0"/>
                </a:moveTo>
                <a:lnTo>
                  <a:pt x="6096000" y="0"/>
                </a:lnTo>
                <a:lnTo>
                  <a:pt x="9385300" y="6807200"/>
                </a:lnTo>
                <a:lnTo>
                  <a:pt x="0" y="6858000"/>
                </a:lnTo>
                <a:lnTo>
                  <a:pt x="0" y="0"/>
                </a:lnTo>
                <a:close/>
              </a:path>
            </a:pathLst>
          </a:custGeom>
          <a:solidFill>
            <a:srgbClr val="1A2D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dirty="0"/>
          </a:p>
        </p:txBody>
      </p:sp>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2" name="Picture Placeholder 6"/>
          <p:cNvSpPr>
            <a:spLocks noGrp="1"/>
          </p:cNvSpPr>
          <p:nvPr>
            <p:ph type="pic" sz="quarter" idx="15"/>
          </p:nvPr>
        </p:nvSpPr>
        <p:spPr>
          <a:xfrm rot="199765">
            <a:off x="6407787" y="2120901"/>
            <a:ext cx="1666273" cy="3520199"/>
          </a:xfrm>
          <a:prstGeom prst="roundRect">
            <a:avLst>
              <a:gd name="adj" fmla="val 1092"/>
            </a:avLst>
          </a:prstGeom>
          <a:solidFill>
            <a:schemeClr val="bg1">
              <a:lumMod val="75000"/>
            </a:schemeClr>
          </a:solidFill>
          <a:ln>
            <a:solidFill>
              <a:schemeClr val="bg1">
                <a:lumMod val="65000"/>
              </a:schemeClr>
            </a:solidFill>
          </a:ln>
          <a:scene3d>
            <a:camera prst="perspectiveContrastingLeftFacing" fov="1800000">
              <a:rot lat="20940000" lon="2160000" rev="240000"/>
            </a:camera>
            <a:lightRig rig="threePt" dir="t"/>
          </a:scene3d>
        </p:spPr>
        <p:txBody>
          <a:bodyPr/>
          <a:lstStyle/>
          <a:p>
            <a:r>
              <a:rPr lang="es-ES"/>
              <a:t>Haga clic en el icono para agregar una imagen</a:t>
            </a:r>
            <a:endParaRPr lang="en-US" dirty="0"/>
          </a:p>
        </p:txBody>
      </p:sp>
      <p:sp>
        <p:nvSpPr>
          <p:cNvPr id="20" name="Picture Placeholder 19"/>
          <p:cNvSpPr>
            <a:spLocks noGrp="1"/>
          </p:cNvSpPr>
          <p:nvPr>
            <p:ph type="pic" sz="quarter" idx="14"/>
          </p:nvPr>
        </p:nvSpPr>
        <p:spPr>
          <a:xfrm>
            <a:off x="8064535" y="2146143"/>
            <a:ext cx="1940832" cy="3429001"/>
          </a:xfrm>
          <a:prstGeom prst="roundRect">
            <a:avLst>
              <a:gd name="adj" fmla="val 1355"/>
            </a:avLst>
          </a:prstGeom>
          <a:solidFill>
            <a:schemeClr val="bg1">
              <a:lumMod val="85000"/>
            </a:schemeClr>
          </a:solidFill>
          <a:ln>
            <a:solidFill>
              <a:schemeClr val="bg1">
                <a:lumMod val="65000"/>
              </a:schemeClr>
            </a:solidFill>
          </a:ln>
        </p:spPr>
        <p:txBody>
          <a:bodyPr/>
          <a:lstStyle/>
          <a:p>
            <a:r>
              <a:rPr lang="es-ES"/>
              <a:t>Haga clic en el icono para agregar una imagen</a:t>
            </a:r>
            <a:endParaRPr lang="en-US" dirty="0"/>
          </a:p>
        </p:txBody>
      </p:sp>
      <p:sp>
        <p:nvSpPr>
          <p:cNvPr id="15" name="Picture Placeholder 6"/>
          <p:cNvSpPr>
            <a:spLocks noGrp="1"/>
          </p:cNvSpPr>
          <p:nvPr>
            <p:ph type="pic" sz="quarter" idx="17"/>
          </p:nvPr>
        </p:nvSpPr>
        <p:spPr>
          <a:xfrm rot="203432">
            <a:off x="9834907" y="2179917"/>
            <a:ext cx="1934335" cy="3451455"/>
          </a:xfrm>
          <a:prstGeom prst="roundRect">
            <a:avLst>
              <a:gd name="adj" fmla="val 2116"/>
            </a:avLst>
          </a:prstGeom>
          <a:solidFill>
            <a:schemeClr val="bg1">
              <a:lumMod val="75000"/>
            </a:schemeClr>
          </a:solidFill>
          <a:ln w="38100">
            <a:solidFill>
              <a:schemeClr val="bg1">
                <a:lumMod val="65000"/>
              </a:schemeClr>
            </a:solidFill>
          </a:ln>
          <a:effectLst>
            <a:softEdge rad="0"/>
          </a:effectLst>
          <a:scene3d>
            <a:camera prst="perspectiveContrastingRightFacing" fov="1200000">
              <a:rot lat="21120000" lon="18840000" rev="180000"/>
            </a:camera>
            <a:lightRig rig="threePt" dir="t"/>
          </a:scene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42387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14:presetBounceEnd="56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56000">
                                          <p:cBhvr additive="base">
                                            <p:cTn id="16" dur="750" fill="hold"/>
                                            <p:tgtEl>
                                              <p:spTgt spid="10"/>
                                            </p:tgtEl>
                                            <p:attrNameLst>
                                              <p:attrName>ppt_x</p:attrName>
                                            </p:attrNameLst>
                                          </p:cBhvr>
                                          <p:tavLst>
                                            <p:tav tm="0">
                                              <p:val>
                                                <p:strVal val="0-#ppt_w/2"/>
                                              </p:val>
                                            </p:tav>
                                            <p:tav tm="100000">
                                              <p:val>
                                                <p:strVal val="#ppt_x"/>
                                              </p:val>
                                            </p:tav>
                                          </p:tavLst>
                                        </p:anim>
                                        <p:anim calcmode="lin" valueType="num" p14:bounceEnd="56000">
                                          <p:cBhvr additive="base">
                                            <p:cTn id="17" dur="7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50"/>
                                            <p:tgtEl>
                                              <p:spTgt spid="12"/>
                                            </p:tgtEl>
                                          </p:cBhvr>
                                        </p:animEffect>
                                        <p:anim calcmode="lin" valueType="num">
                                          <p:cBhvr>
                                            <p:cTn id="28" dur="750" fill="hold"/>
                                            <p:tgtEl>
                                              <p:spTgt spid="12"/>
                                            </p:tgtEl>
                                            <p:attrNameLst>
                                              <p:attrName>ppt_x</p:attrName>
                                            </p:attrNameLst>
                                          </p:cBhvr>
                                          <p:tavLst>
                                            <p:tav tm="0">
                                              <p:val>
                                                <p:strVal val="#ppt_x"/>
                                              </p:val>
                                            </p:tav>
                                            <p:tav tm="100000">
                                              <p:val>
                                                <p:strVal val="#ppt_x"/>
                                              </p:val>
                                            </p:tav>
                                          </p:tavLst>
                                        </p:anim>
                                        <p:anim calcmode="lin" valueType="num">
                                          <p:cBhvr>
                                            <p:cTn id="29" dur="75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8" grpId="0" build="p"/>
          <p:bldP spid="12" grpId="0" animBg="1"/>
          <p:bldP spid="20" grpId="0"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750" fill="hold"/>
                                            <p:tgtEl>
                                              <p:spTgt spid="10"/>
                                            </p:tgtEl>
                                            <p:attrNameLst>
                                              <p:attrName>ppt_x</p:attrName>
                                            </p:attrNameLst>
                                          </p:cBhvr>
                                          <p:tavLst>
                                            <p:tav tm="0">
                                              <p:val>
                                                <p:strVal val="0-#ppt_w/2"/>
                                              </p:val>
                                            </p:tav>
                                            <p:tav tm="100000">
                                              <p:val>
                                                <p:strVal val="#ppt_x"/>
                                              </p:val>
                                            </p:tav>
                                          </p:tavLst>
                                        </p:anim>
                                        <p:anim calcmode="lin" valueType="num">
                                          <p:cBhvr additive="base">
                                            <p:cTn id="17" dur="7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50"/>
                                            <p:tgtEl>
                                              <p:spTgt spid="12"/>
                                            </p:tgtEl>
                                          </p:cBhvr>
                                        </p:animEffect>
                                        <p:anim calcmode="lin" valueType="num">
                                          <p:cBhvr>
                                            <p:cTn id="28" dur="750" fill="hold"/>
                                            <p:tgtEl>
                                              <p:spTgt spid="12"/>
                                            </p:tgtEl>
                                            <p:attrNameLst>
                                              <p:attrName>ppt_x</p:attrName>
                                            </p:attrNameLst>
                                          </p:cBhvr>
                                          <p:tavLst>
                                            <p:tav tm="0">
                                              <p:val>
                                                <p:strVal val="#ppt_x"/>
                                              </p:val>
                                            </p:tav>
                                            <p:tav tm="100000">
                                              <p:val>
                                                <p:strVal val="#ppt_x"/>
                                              </p:val>
                                            </p:tav>
                                          </p:tavLst>
                                        </p:anim>
                                        <p:anim calcmode="lin" valueType="num">
                                          <p:cBhvr>
                                            <p:cTn id="29" dur="75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8" grpId="0" build="p"/>
          <p:bldP spid="12" grpId="0" animBg="1"/>
          <p:bldP spid="20" grpId="0" animBg="1"/>
          <p:bldP spid="15" grpId="0" animBg="1"/>
        </p:bldLst>
      </p:timing>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Hand Iphon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10650" y="1575852"/>
            <a:ext cx="6275010" cy="5747381"/>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4"/>
          </p:nvPr>
        </p:nvSpPr>
        <p:spPr>
          <a:xfrm>
            <a:off x="2987851" y="2438287"/>
            <a:ext cx="1677534" cy="3077142"/>
          </a:xfrm>
          <a:custGeom>
            <a:avLst/>
            <a:gdLst>
              <a:gd name="connsiteX0" fmla="*/ 0 w 3311525"/>
              <a:gd name="connsiteY0" fmla="*/ 0 h 6081713"/>
              <a:gd name="connsiteX1" fmla="*/ 3311525 w 3311525"/>
              <a:gd name="connsiteY1" fmla="*/ 0 h 6081713"/>
              <a:gd name="connsiteX2" fmla="*/ 3311525 w 3311525"/>
              <a:gd name="connsiteY2" fmla="*/ 6081713 h 6081713"/>
              <a:gd name="connsiteX3" fmla="*/ 0 w 3311525"/>
              <a:gd name="connsiteY3" fmla="*/ 6081713 h 6081713"/>
              <a:gd name="connsiteX4" fmla="*/ 0 w 3311525"/>
              <a:gd name="connsiteY4" fmla="*/ 0 h 6081713"/>
              <a:gd name="connsiteX0" fmla="*/ 0 w 3311525"/>
              <a:gd name="connsiteY0" fmla="*/ 58057 h 6139770"/>
              <a:gd name="connsiteX1" fmla="*/ 3267982 w 3311525"/>
              <a:gd name="connsiteY1" fmla="*/ 0 h 6139770"/>
              <a:gd name="connsiteX2" fmla="*/ 3311525 w 3311525"/>
              <a:gd name="connsiteY2" fmla="*/ 6139770 h 6139770"/>
              <a:gd name="connsiteX3" fmla="*/ 0 w 3311525"/>
              <a:gd name="connsiteY3" fmla="*/ 6139770 h 6139770"/>
              <a:gd name="connsiteX4" fmla="*/ 0 w 3311525"/>
              <a:gd name="connsiteY4" fmla="*/ 58057 h 6139770"/>
              <a:gd name="connsiteX0" fmla="*/ 0 w 3326039"/>
              <a:gd name="connsiteY0" fmla="*/ 43542 h 6125255"/>
              <a:gd name="connsiteX1" fmla="*/ 3326039 w 3326039"/>
              <a:gd name="connsiteY1" fmla="*/ 0 h 6125255"/>
              <a:gd name="connsiteX2" fmla="*/ 3311525 w 3326039"/>
              <a:gd name="connsiteY2" fmla="*/ 6125255 h 6125255"/>
              <a:gd name="connsiteX3" fmla="*/ 0 w 3326039"/>
              <a:gd name="connsiteY3" fmla="*/ 6125255 h 6125255"/>
              <a:gd name="connsiteX4" fmla="*/ 0 w 3326039"/>
              <a:gd name="connsiteY4" fmla="*/ 43542 h 6125255"/>
              <a:gd name="connsiteX0" fmla="*/ 0 w 3326039"/>
              <a:gd name="connsiteY0" fmla="*/ 43542 h 6125255"/>
              <a:gd name="connsiteX1" fmla="*/ 3326039 w 3326039"/>
              <a:gd name="connsiteY1" fmla="*/ 0 h 6125255"/>
              <a:gd name="connsiteX2" fmla="*/ 3311525 w 3326039"/>
              <a:gd name="connsiteY2" fmla="*/ 6125255 h 6125255"/>
              <a:gd name="connsiteX3" fmla="*/ 0 w 3326039"/>
              <a:gd name="connsiteY3" fmla="*/ 6125255 h 6125255"/>
              <a:gd name="connsiteX4" fmla="*/ 0 w 3326039"/>
              <a:gd name="connsiteY4" fmla="*/ 43542 h 6125255"/>
              <a:gd name="connsiteX0" fmla="*/ 29029 w 3355068"/>
              <a:gd name="connsiteY0" fmla="*/ 43542 h 6154283"/>
              <a:gd name="connsiteX1" fmla="*/ 3355068 w 3355068"/>
              <a:gd name="connsiteY1" fmla="*/ 0 h 6154283"/>
              <a:gd name="connsiteX2" fmla="*/ 3340554 w 3355068"/>
              <a:gd name="connsiteY2" fmla="*/ 6125255 h 6154283"/>
              <a:gd name="connsiteX3" fmla="*/ 0 w 3355068"/>
              <a:gd name="connsiteY3" fmla="*/ 6154283 h 6154283"/>
              <a:gd name="connsiteX4" fmla="*/ 29029 w 3355068"/>
              <a:gd name="connsiteY4" fmla="*/ 43542 h 6154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068" h="6154283">
                <a:moveTo>
                  <a:pt x="29029" y="43542"/>
                </a:moveTo>
                <a:lnTo>
                  <a:pt x="3355068" y="0"/>
                </a:lnTo>
                <a:lnTo>
                  <a:pt x="3340554" y="6125255"/>
                </a:lnTo>
                <a:lnTo>
                  <a:pt x="0" y="6154283"/>
                </a:lnTo>
                <a:lnTo>
                  <a:pt x="29029" y="43542"/>
                </a:lnTo>
                <a:close/>
              </a:path>
            </a:pathLst>
          </a:custGeom>
          <a:solidFill>
            <a:schemeClr val="bg1">
              <a:lumMod val="95000"/>
            </a:schemeClr>
          </a:solidFill>
          <a:scene3d>
            <a:camera prst="orthographicFront">
              <a:rot lat="0" lon="0" rev="20190000"/>
            </a:camera>
            <a:lightRig rig="threePt" dir="t"/>
          </a:scene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6222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2"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Iphone Comparison">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0151" t="3451" r="10151" b="10494"/>
          <a:stretch/>
        </p:blipFill>
        <p:spPr>
          <a:xfrm>
            <a:off x="5101614" y="992701"/>
            <a:ext cx="2061187" cy="445116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5337" y="1040949"/>
            <a:ext cx="2187918" cy="4310803"/>
          </a:xfrm>
          <a:prstGeom prst="rect">
            <a:avLst/>
          </a:prstGeom>
        </p:spPr>
      </p:pic>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l="10151" t="3451" r="10151" b="10494"/>
          <a:stretch/>
        </p:blipFill>
        <p:spPr>
          <a:xfrm>
            <a:off x="677012" y="1007917"/>
            <a:ext cx="2061187" cy="4451164"/>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20" name="Picture Placeholder 19"/>
          <p:cNvSpPr>
            <a:spLocks noGrp="1"/>
          </p:cNvSpPr>
          <p:nvPr>
            <p:ph type="pic" sz="quarter" idx="14"/>
          </p:nvPr>
        </p:nvSpPr>
        <p:spPr>
          <a:xfrm>
            <a:off x="842690" y="1744476"/>
            <a:ext cx="1700487" cy="2986275"/>
          </a:xfrm>
          <a:prstGeom prst="roundRect">
            <a:avLst>
              <a:gd name="adj" fmla="val 1263"/>
            </a:avLst>
          </a:prstGeom>
          <a:solidFill>
            <a:schemeClr val="bg1">
              <a:lumMod val="85000"/>
            </a:schemeClr>
          </a:solidFill>
          <a:ln>
            <a:solidFill>
              <a:schemeClr val="bg1">
                <a:lumMod val="65000"/>
              </a:schemeClr>
            </a:solidFill>
          </a:ln>
        </p:spPr>
        <p:txBody>
          <a:bodyPr/>
          <a:lstStyle/>
          <a:p>
            <a:r>
              <a:rPr lang="es-ES"/>
              <a:t>Haga clic en el icono para agregar una imagen</a:t>
            </a:r>
            <a:endParaRPr lang="en-US" dirty="0"/>
          </a:p>
        </p:txBody>
      </p:sp>
      <p:sp>
        <p:nvSpPr>
          <p:cNvPr id="12" name="Picture Placeholder 19"/>
          <p:cNvSpPr>
            <a:spLocks noGrp="1"/>
          </p:cNvSpPr>
          <p:nvPr>
            <p:ph type="pic" sz="quarter" idx="15"/>
          </p:nvPr>
        </p:nvSpPr>
        <p:spPr>
          <a:xfrm>
            <a:off x="5265739" y="1728788"/>
            <a:ext cx="1700767" cy="2978588"/>
          </a:xfrm>
          <a:prstGeom prst="roundRect">
            <a:avLst>
              <a:gd name="adj" fmla="val 986"/>
            </a:avLst>
          </a:prstGeom>
          <a:solidFill>
            <a:schemeClr val="bg1">
              <a:lumMod val="85000"/>
            </a:schemeClr>
          </a:solidFill>
          <a:ln>
            <a:solidFill>
              <a:schemeClr val="bg1">
                <a:lumMod val="65000"/>
              </a:schemeClr>
            </a:solidFill>
          </a:ln>
        </p:spPr>
        <p:txBody>
          <a:bodyPr/>
          <a:lstStyle/>
          <a:p>
            <a:r>
              <a:rPr lang="es-ES"/>
              <a:t>Haga clic en el icono para agregar una imagen</a:t>
            </a:r>
            <a:endParaRPr lang="en-US" dirty="0"/>
          </a:p>
        </p:txBody>
      </p:sp>
      <p:sp>
        <p:nvSpPr>
          <p:cNvPr id="13" name="Picture Placeholder 19"/>
          <p:cNvSpPr>
            <a:spLocks noGrp="1"/>
          </p:cNvSpPr>
          <p:nvPr>
            <p:ph type="pic" sz="quarter" idx="16"/>
          </p:nvPr>
        </p:nvSpPr>
        <p:spPr>
          <a:xfrm>
            <a:off x="9363077" y="1638300"/>
            <a:ext cx="1741487" cy="3092450"/>
          </a:xfrm>
          <a:solidFill>
            <a:schemeClr val="bg1">
              <a:lumMod val="85000"/>
            </a:schemeClr>
          </a:solidFill>
        </p:spPr>
        <p:txBody>
          <a:bodyPr/>
          <a:lstStyle/>
          <a:p>
            <a:r>
              <a:rPr lang="es-ES"/>
              <a:t>Haga clic en el icono para agregar una imagen</a:t>
            </a:r>
            <a:endParaRPr lang="en-US" dirty="0"/>
          </a:p>
        </p:txBody>
      </p:sp>
      <p:sp>
        <p:nvSpPr>
          <p:cNvPr id="7" name="Text Placeholder 6"/>
          <p:cNvSpPr>
            <a:spLocks noGrp="1"/>
          </p:cNvSpPr>
          <p:nvPr>
            <p:ph type="body" sz="quarter" idx="17" hasCustomPrompt="1"/>
          </p:nvPr>
        </p:nvSpPr>
        <p:spPr>
          <a:xfrm>
            <a:off x="653432" y="5288332"/>
            <a:ext cx="2072482" cy="384969"/>
          </a:xfrm>
        </p:spPr>
        <p:txBody>
          <a:bodyPr/>
          <a:lstStyle>
            <a:lvl1pPr algn="ctr">
              <a:defRPr lang="en-US" sz="2200" b="1" kern="1200" dirty="0" smtClean="0">
                <a:solidFill>
                  <a:schemeClr val="tx2"/>
                </a:solidFill>
                <a:latin typeface="+mn-lt"/>
                <a:ea typeface="+mn-ea"/>
                <a:cs typeface="+mn-cs"/>
              </a:defRPr>
            </a:lvl1pPr>
          </a:lstStyle>
          <a:p>
            <a:pPr lvl="0"/>
            <a:r>
              <a:rPr lang="en-US" dirty="0"/>
              <a:t>IPhone</a:t>
            </a:r>
          </a:p>
        </p:txBody>
      </p:sp>
      <p:sp>
        <p:nvSpPr>
          <p:cNvPr id="25" name="Text Placeholder 24"/>
          <p:cNvSpPr>
            <a:spLocks noGrp="1"/>
          </p:cNvSpPr>
          <p:nvPr>
            <p:ph type="body" sz="quarter" idx="18" hasCustomPrompt="1"/>
          </p:nvPr>
        </p:nvSpPr>
        <p:spPr>
          <a:xfrm>
            <a:off x="459334" y="5664338"/>
            <a:ext cx="2460676" cy="619919"/>
          </a:xfrm>
        </p:spPr>
        <p:txBody>
          <a:bodyPr/>
          <a:lstStyle>
            <a:lvl1pPr algn="ctr">
              <a:defRPr/>
            </a:lvl1pPr>
          </a:lstStyle>
          <a:p>
            <a:pPr lvl="0"/>
            <a:r>
              <a:rPr lang="en-US" dirty="0"/>
              <a:t>Lorem Ipsum is simply dummy text of the printing and typesetting industry</a:t>
            </a:r>
          </a:p>
        </p:txBody>
      </p:sp>
      <p:sp>
        <p:nvSpPr>
          <p:cNvPr id="26" name="Text Placeholder 6"/>
          <p:cNvSpPr>
            <a:spLocks noGrp="1"/>
          </p:cNvSpPr>
          <p:nvPr>
            <p:ph type="body" sz="quarter" idx="19" hasCustomPrompt="1"/>
          </p:nvPr>
        </p:nvSpPr>
        <p:spPr>
          <a:xfrm>
            <a:off x="5032352" y="5303231"/>
            <a:ext cx="2072482" cy="384969"/>
          </a:xfrm>
        </p:spPr>
        <p:txBody>
          <a:bodyPr/>
          <a:lstStyle>
            <a:lvl1pPr algn="ctr">
              <a:defRPr lang="en-US" sz="2200" b="1" kern="1200" dirty="0" smtClean="0">
                <a:solidFill>
                  <a:schemeClr val="tx2"/>
                </a:solidFill>
                <a:latin typeface="+mn-lt"/>
                <a:ea typeface="+mn-ea"/>
                <a:cs typeface="+mn-cs"/>
              </a:defRPr>
            </a:lvl1pPr>
          </a:lstStyle>
          <a:p>
            <a:pPr lvl="0"/>
            <a:r>
              <a:rPr lang="en-US" dirty="0"/>
              <a:t>IPhone</a:t>
            </a:r>
          </a:p>
        </p:txBody>
      </p:sp>
      <p:sp>
        <p:nvSpPr>
          <p:cNvPr id="27" name="Text Placeholder 24"/>
          <p:cNvSpPr>
            <a:spLocks noGrp="1"/>
          </p:cNvSpPr>
          <p:nvPr>
            <p:ph type="body" sz="quarter" idx="20" hasCustomPrompt="1"/>
          </p:nvPr>
        </p:nvSpPr>
        <p:spPr>
          <a:xfrm>
            <a:off x="4838255" y="5679237"/>
            <a:ext cx="2460676" cy="619919"/>
          </a:xfrm>
        </p:spPr>
        <p:txBody>
          <a:bodyPr/>
          <a:lstStyle>
            <a:lvl1pPr algn="ctr">
              <a:defRPr/>
            </a:lvl1pPr>
          </a:lstStyle>
          <a:p>
            <a:pPr lvl="0"/>
            <a:r>
              <a:rPr lang="en-US" dirty="0"/>
              <a:t>Lorem Ipsum is simply dummy text of the printing and typesetting industry</a:t>
            </a:r>
          </a:p>
        </p:txBody>
      </p:sp>
      <p:sp>
        <p:nvSpPr>
          <p:cNvPr id="28" name="Text Placeholder 6"/>
          <p:cNvSpPr>
            <a:spLocks noGrp="1"/>
          </p:cNvSpPr>
          <p:nvPr>
            <p:ph type="body" sz="quarter" idx="21" hasCustomPrompt="1"/>
          </p:nvPr>
        </p:nvSpPr>
        <p:spPr>
          <a:xfrm>
            <a:off x="9172514" y="5288332"/>
            <a:ext cx="2072482" cy="384969"/>
          </a:xfrm>
        </p:spPr>
        <p:txBody>
          <a:bodyPr/>
          <a:lstStyle>
            <a:lvl1pPr algn="ctr">
              <a:defRPr lang="en-US" sz="2200" b="1" kern="1200" dirty="0" smtClean="0">
                <a:solidFill>
                  <a:schemeClr val="tx2"/>
                </a:solidFill>
                <a:latin typeface="+mn-lt"/>
                <a:ea typeface="+mn-ea"/>
                <a:cs typeface="+mn-cs"/>
              </a:defRPr>
            </a:lvl1pPr>
          </a:lstStyle>
          <a:p>
            <a:pPr lvl="0"/>
            <a:r>
              <a:rPr lang="en-US" dirty="0"/>
              <a:t>IPhone</a:t>
            </a:r>
          </a:p>
        </p:txBody>
      </p:sp>
      <p:sp>
        <p:nvSpPr>
          <p:cNvPr id="29" name="Text Placeholder 24"/>
          <p:cNvSpPr>
            <a:spLocks noGrp="1"/>
          </p:cNvSpPr>
          <p:nvPr>
            <p:ph type="body" sz="quarter" idx="22" hasCustomPrompt="1"/>
          </p:nvPr>
        </p:nvSpPr>
        <p:spPr>
          <a:xfrm>
            <a:off x="8978416" y="5664338"/>
            <a:ext cx="2460676" cy="619919"/>
          </a:xfrm>
        </p:spPr>
        <p:txBody>
          <a:bodyPr/>
          <a:lstStyle>
            <a:lvl1pPr algn="ctr">
              <a:defRPr/>
            </a:lvl1pPr>
          </a:lstStyle>
          <a:p>
            <a:pPr lvl="0"/>
            <a:r>
              <a:rPr lang="en-US" dirty="0"/>
              <a:t>Lorem Ipsum is simply dummy text of the printing and typesetting industry</a:t>
            </a:r>
          </a:p>
        </p:txBody>
      </p:sp>
    </p:spTree>
    <p:extLst>
      <p:ext uri="{BB962C8B-B14F-4D97-AF65-F5344CB8AC3E}">
        <p14:creationId xmlns:p14="http://schemas.microsoft.com/office/powerpoint/2010/main" val="1312257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25">
                                            <p:txEl>
                                              <p:pRg st="0" end="0"/>
                                            </p:txEl>
                                          </p:spTgt>
                                        </p:tgtEl>
                                        <p:attrNameLst>
                                          <p:attrName>style.visibility</p:attrName>
                                        </p:attrNameLst>
                                      </p:cBhvr>
                                      <p:to>
                                        <p:strVal val="visible"/>
                                      </p:to>
                                    </p:set>
                                    <p:animEffect transition="in" filter="fade">
                                      <p:cBhvr>
                                        <p:cTn id="29" dur="500"/>
                                        <p:tgtEl>
                                          <p:spTgt spid="2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fade">
                                      <p:cBhvr>
                                        <p:cTn id="43" dur="500"/>
                                        <p:tgtEl>
                                          <p:spTgt spid="26">
                                            <p:txEl>
                                              <p:pRg st="0" end="0"/>
                                            </p:txEl>
                                          </p:spTgt>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7">
                                            <p:txEl>
                                              <p:pRg st="0" end="0"/>
                                            </p:txEl>
                                          </p:spTgt>
                                        </p:tgtEl>
                                        <p:attrNameLst>
                                          <p:attrName>style.visibility</p:attrName>
                                        </p:attrNameLst>
                                      </p:cBhvr>
                                      <p:to>
                                        <p:strVal val="visible"/>
                                      </p:to>
                                    </p:set>
                                    <p:animEffect transition="in" filter="fade">
                                      <p:cBhvr>
                                        <p:cTn id="47" dur="500"/>
                                        <p:tgtEl>
                                          <p:spTgt spid="2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28">
                                            <p:txEl>
                                              <p:pRg st="0" end="0"/>
                                            </p:txEl>
                                          </p:spTgt>
                                        </p:tgtEl>
                                        <p:attrNameLst>
                                          <p:attrName>style.visibility</p:attrName>
                                        </p:attrNameLst>
                                      </p:cBhvr>
                                      <p:to>
                                        <p:strVal val="visible"/>
                                      </p:to>
                                    </p:set>
                                    <p:animEffect transition="in" filter="fade">
                                      <p:cBhvr>
                                        <p:cTn id="61" dur="500"/>
                                        <p:tgtEl>
                                          <p:spTgt spid="28">
                                            <p:txEl>
                                              <p:pRg st="0" end="0"/>
                                            </p:txEl>
                                          </p:spTgt>
                                        </p:tgtEl>
                                      </p:cBhvr>
                                    </p:animEffect>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29">
                                            <p:txEl>
                                              <p:pRg st="0" end="0"/>
                                            </p:txEl>
                                          </p:spTgt>
                                        </p:tgtEl>
                                        <p:attrNameLst>
                                          <p:attrName>style.visibility</p:attrName>
                                        </p:attrNameLst>
                                      </p:cBhvr>
                                      <p:to>
                                        <p:strVal val="visible"/>
                                      </p:to>
                                    </p:set>
                                    <p:animEffect transition="in" filter="fade">
                                      <p:cBhvr>
                                        <p:cTn id="6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20" grpId="0" animBg="1"/>
      <p:bldP spid="12" grpId="0" animBg="1"/>
      <p:bldP spid="13" grpId="0" animBg="1"/>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5" grpId="0" build="p">
        <p:tmplLst>
          <p:tmpl lvl="1">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Ipad Apps">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17" y="964693"/>
            <a:ext cx="4284780" cy="5879337"/>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0" name="Picture Placeholder 9"/>
          <p:cNvSpPr>
            <a:spLocks noGrp="1"/>
          </p:cNvSpPr>
          <p:nvPr>
            <p:ph type="pic" sz="quarter" idx="14"/>
          </p:nvPr>
        </p:nvSpPr>
        <p:spPr>
          <a:xfrm>
            <a:off x="907143" y="1574006"/>
            <a:ext cx="3237820" cy="4312444"/>
          </a:xfrm>
          <a:ln>
            <a:solidFill>
              <a:schemeClr val="accent5">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813383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14:presetBounceEnd="44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4000">
                                          <p:cBhvr additive="base">
                                            <p:cTn id="16" dur="75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44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44000">
                                          <p:cBhvr additive="base">
                                            <p:cTn id="20" dur="750" fill="hold"/>
                                            <p:tgtEl>
                                              <p:spTgt spid="10"/>
                                            </p:tgtEl>
                                            <p:attrNameLst>
                                              <p:attrName>ppt_x</p:attrName>
                                            </p:attrNameLst>
                                          </p:cBhvr>
                                          <p:tavLst>
                                            <p:tav tm="0">
                                              <p:val>
                                                <p:strVal val="#ppt_x"/>
                                              </p:val>
                                            </p:tav>
                                            <p:tav tm="100000">
                                              <p:val>
                                                <p:strVal val="#ppt_x"/>
                                              </p:val>
                                            </p:tav>
                                          </p:tavLst>
                                        </p:anim>
                                        <p:anim calcmode="lin" valueType="num" p14:bounceEnd="44000">
                                          <p:cBhvr additive="base">
                                            <p:cTn id="21"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ppt_x"/>
                                              </p:val>
                                            </p:tav>
                                            <p:tav tm="100000">
                                              <p:val>
                                                <p:strVal val="#ppt_x"/>
                                              </p:val>
                                            </p:tav>
                                          </p:tavLst>
                                        </p:anim>
                                        <p:anim calcmode="lin" valueType="num">
                                          <p:cBhvr additive="base">
                                            <p:cTn id="17" dur="75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ppt_x"/>
                                              </p:val>
                                            </p:tav>
                                            <p:tav tm="100000">
                                              <p:val>
                                                <p:strVal val="#ppt_x"/>
                                              </p:val>
                                            </p:tav>
                                          </p:tavLst>
                                        </p:anim>
                                        <p:anim calcmode="lin" valueType="num">
                                          <p:cBhvr additive="base">
                                            <p:cTn id="21"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0" grpId="0" animBg="1"/>
        </p:bldLst>
      </p:timing>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Ipad Selling Performance">
    <p:spTree>
      <p:nvGrpSpPr>
        <p:cNvPr id="1" name=""/>
        <p:cNvGrpSpPr/>
        <p:nvPr/>
      </p:nvGrpSpPr>
      <p:grpSpPr>
        <a:xfrm>
          <a:off x="0" y="0"/>
          <a:ext cx="0" cy="0"/>
          <a:chOff x="0" y="0"/>
          <a:chExt cx="0" cy="0"/>
        </a:xfrm>
      </p:grpSpPr>
      <p:sp>
        <p:nvSpPr>
          <p:cNvPr id="9" name="Rectangle 4"/>
          <p:cNvSpPr/>
          <p:nvPr/>
        </p:nvSpPr>
        <p:spPr>
          <a:xfrm>
            <a:off x="0" y="3708790"/>
            <a:ext cx="12268200" cy="3225410"/>
          </a:xfrm>
          <a:custGeom>
            <a:avLst/>
            <a:gdLst>
              <a:gd name="connsiteX0" fmla="*/ 0 w 24384000"/>
              <a:gd name="connsiteY0" fmla="*/ 0 h 4651516"/>
              <a:gd name="connsiteX1" fmla="*/ 24384000 w 24384000"/>
              <a:gd name="connsiteY1" fmla="*/ 0 h 4651516"/>
              <a:gd name="connsiteX2" fmla="*/ 24384000 w 24384000"/>
              <a:gd name="connsiteY2" fmla="*/ 4651516 h 4651516"/>
              <a:gd name="connsiteX3" fmla="*/ 0 w 24384000"/>
              <a:gd name="connsiteY3" fmla="*/ 4651516 h 4651516"/>
              <a:gd name="connsiteX4" fmla="*/ 0 w 24384000"/>
              <a:gd name="connsiteY4" fmla="*/ 0 h 4651516"/>
              <a:gd name="connsiteX0" fmla="*/ 0 w 24384000"/>
              <a:gd name="connsiteY0" fmla="*/ 1799303 h 6450819"/>
              <a:gd name="connsiteX1" fmla="*/ 24354503 w 24384000"/>
              <a:gd name="connsiteY1" fmla="*/ 0 h 6450819"/>
              <a:gd name="connsiteX2" fmla="*/ 24384000 w 24384000"/>
              <a:gd name="connsiteY2" fmla="*/ 6450819 h 6450819"/>
              <a:gd name="connsiteX3" fmla="*/ 0 w 24384000"/>
              <a:gd name="connsiteY3" fmla="*/ 6450819 h 6450819"/>
              <a:gd name="connsiteX4" fmla="*/ 0 w 24384000"/>
              <a:gd name="connsiteY4" fmla="*/ 1799303 h 6450819"/>
              <a:gd name="connsiteX0" fmla="*/ 117987 w 24384000"/>
              <a:gd name="connsiteY0" fmla="*/ 2654710 h 6450819"/>
              <a:gd name="connsiteX1" fmla="*/ 24354503 w 24384000"/>
              <a:gd name="connsiteY1" fmla="*/ 0 h 6450819"/>
              <a:gd name="connsiteX2" fmla="*/ 24384000 w 24384000"/>
              <a:gd name="connsiteY2" fmla="*/ 6450819 h 6450819"/>
              <a:gd name="connsiteX3" fmla="*/ 0 w 24384000"/>
              <a:gd name="connsiteY3" fmla="*/ 6450819 h 6450819"/>
              <a:gd name="connsiteX4" fmla="*/ 117987 w 24384000"/>
              <a:gd name="connsiteY4" fmla="*/ 2654710 h 6450819"/>
              <a:gd name="connsiteX0" fmla="*/ 0 w 24386329"/>
              <a:gd name="connsiteY0" fmla="*/ 2654710 h 6450819"/>
              <a:gd name="connsiteX1" fmla="*/ 24356832 w 24386329"/>
              <a:gd name="connsiteY1" fmla="*/ 0 h 6450819"/>
              <a:gd name="connsiteX2" fmla="*/ 24386329 w 24386329"/>
              <a:gd name="connsiteY2" fmla="*/ 6450819 h 6450819"/>
              <a:gd name="connsiteX3" fmla="*/ 2329 w 24386329"/>
              <a:gd name="connsiteY3" fmla="*/ 6450819 h 6450819"/>
              <a:gd name="connsiteX4" fmla="*/ 0 w 24386329"/>
              <a:gd name="connsiteY4" fmla="*/ 2654710 h 645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6329" h="6450819">
                <a:moveTo>
                  <a:pt x="0" y="2654710"/>
                </a:moveTo>
                <a:lnTo>
                  <a:pt x="24356832" y="0"/>
                </a:lnTo>
                <a:lnTo>
                  <a:pt x="24386329" y="6450819"/>
                </a:lnTo>
                <a:lnTo>
                  <a:pt x="2329" y="6450819"/>
                </a:lnTo>
                <a:cubicBezTo>
                  <a:pt x="1553" y="5185449"/>
                  <a:pt x="776" y="3920080"/>
                  <a:pt x="0" y="265471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pic>
        <p:nvPicPr>
          <p:cNvPr id="11" name="Picture Placeholder 30"/>
          <p:cNvPicPr>
            <a:picLocks noChangeAspect="1"/>
          </p:cNvPicPr>
          <p:nvPr/>
        </p:nvPicPr>
        <p:blipFill>
          <a:blip r:embed="rId2" cstate="print">
            <a:extLst>
              <a:ext uri="{28A0092B-C50C-407E-A947-70E740481C1C}">
                <a14:useLocalDpi xmlns:a14="http://schemas.microsoft.com/office/drawing/2010/main" val="0"/>
              </a:ext>
            </a:extLst>
          </a:blip>
          <a:srcRect t="1590" b="1590"/>
          <a:stretch>
            <a:fillRect/>
          </a:stretch>
        </p:blipFill>
        <p:spPr>
          <a:xfrm>
            <a:off x="7613082" y="1211643"/>
            <a:ext cx="4264297" cy="5664970"/>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0" name="Picture Placeholder 9"/>
          <p:cNvSpPr>
            <a:spLocks noGrp="1"/>
          </p:cNvSpPr>
          <p:nvPr>
            <p:ph type="pic" sz="quarter" idx="14"/>
          </p:nvPr>
        </p:nvSpPr>
        <p:spPr>
          <a:xfrm>
            <a:off x="8126319" y="1711468"/>
            <a:ext cx="3237820" cy="4306824"/>
          </a:xfrm>
          <a:solidFill>
            <a:schemeClr val="bg1">
              <a:lumMod val="95000"/>
            </a:schemeClr>
          </a:solidFill>
          <a:ln>
            <a:solidFill>
              <a:schemeClr val="bg1">
                <a:lumMod val="50000"/>
              </a:schemeClr>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41907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7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bldP spid="10"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Ipad Feature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4591050" y="-3175"/>
            <a:ext cx="7639050" cy="6811367"/>
          </a:xfrm>
          <a:custGeom>
            <a:avLst/>
            <a:gdLst>
              <a:gd name="connsiteX0" fmla="*/ 0 w 15278100"/>
              <a:gd name="connsiteY0" fmla="*/ 0 h 13631336"/>
              <a:gd name="connsiteX1" fmla="*/ 15278100 w 15278100"/>
              <a:gd name="connsiteY1" fmla="*/ 0 h 13631336"/>
              <a:gd name="connsiteX2" fmla="*/ 15278100 w 15278100"/>
              <a:gd name="connsiteY2" fmla="*/ 13631336 h 13631336"/>
              <a:gd name="connsiteX3" fmla="*/ 0 w 15278100"/>
              <a:gd name="connsiteY3" fmla="*/ 13631336 h 13631336"/>
              <a:gd name="connsiteX4" fmla="*/ 0 w 15278100"/>
              <a:gd name="connsiteY4" fmla="*/ 0 h 13631336"/>
              <a:gd name="connsiteX0" fmla="*/ 0 w 15278100"/>
              <a:gd name="connsiteY0" fmla="*/ 0 h 13631336"/>
              <a:gd name="connsiteX1" fmla="*/ 15278100 w 15278100"/>
              <a:gd name="connsiteY1" fmla="*/ 0 h 13631336"/>
              <a:gd name="connsiteX2" fmla="*/ 15278100 w 15278100"/>
              <a:gd name="connsiteY2" fmla="*/ 13631336 h 13631336"/>
              <a:gd name="connsiteX3" fmla="*/ 5073445 w 15278100"/>
              <a:gd name="connsiteY3" fmla="*/ 13572343 h 13631336"/>
              <a:gd name="connsiteX4" fmla="*/ 0 w 15278100"/>
              <a:gd name="connsiteY4" fmla="*/ 0 h 13631336"/>
              <a:gd name="connsiteX0" fmla="*/ 0 w 15278100"/>
              <a:gd name="connsiteY0" fmla="*/ 0 h 13660833"/>
              <a:gd name="connsiteX1" fmla="*/ 15278100 w 15278100"/>
              <a:gd name="connsiteY1" fmla="*/ 0 h 13660833"/>
              <a:gd name="connsiteX2" fmla="*/ 15278100 w 15278100"/>
              <a:gd name="connsiteY2" fmla="*/ 13631336 h 13660833"/>
              <a:gd name="connsiteX3" fmla="*/ 5132439 w 15278100"/>
              <a:gd name="connsiteY3" fmla="*/ 13660833 h 13660833"/>
              <a:gd name="connsiteX4" fmla="*/ 0 w 15278100"/>
              <a:gd name="connsiteY4" fmla="*/ 0 h 13660833"/>
              <a:gd name="connsiteX0" fmla="*/ 0 w 15278100"/>
              <a:gd name="connsiteY0" fmla="*/ 0 h 13631336"/>
              <a:gd name="connsiteX1" fmla="*/ 15278100 w 15278100"/>
              <a:gd name="connsiteY1" fmla="*/ 0 h 13631336"/>
              <a:gd name="connsiteX2" fmla="*/ 15278100 w 15278100"/>
              <a:gd name="connsiteY2" fmla="*/ 13631336 h 13631336"/>
              <a:gd name="connsiteX3" fmla="*/ 5075289 w 15278100"/>
              <a:gd name="connsiteY3" fmla="*/ 13565583 h 13631336"/>
              <a:gd name="connsiteX4" fmla="*/ 0 w 15278100"/>
              <a:gd name="connsiteY4" fmla="*/ 0 h 13631336"/>
              <a:gd name="connsiteX0" fmla="*/ 0 w 15278100"/>
              <a:gd name="connsiteY0" fmla="*/ 0 h 13631336"/>
              <a:gd name="connsiteX1" fmla="*/ 15278100 w 15278100"/>
              <a:gd name="connsiteY1" fmla="*/ 0 h 13631336"/>
              <a:gd name="connsiteX2" fmla="*/ 15278100 w 15278100"/>
              <a:gd name="connsiteY2" fmla="*/ 13631336 h 13631336"/>
              <a:gd name="connsiteX3" fmla="*/ 5056239 w 15278100"/>
              <a:gd name="connsiteY3" fmla="*/ 13622733 h 13631336"/>
              <a:gd name="connsiteX4" fmla="*/ 0 w 15278100"/>
              <a:gd name="connsiteY4" fmla="*/ 0 h 13631336"/>
              <a:gd name="connsiteX0" fmla="*/ 0 w 15297150"/>
              <a:gd name="connsiteY0" fmla="*/ 0 h 13622733"/>
              <a:gd name="connsiteX1" fmla="*/ 15278100 w 15297150"/>
              <a:gd name="connsiteY1" fmla="*/ 0 h 13622733"/>
              <a:gd name="connsiteX2" fmla="*/ 15297150 w 15297150"/>
              <a:gd name="connsiteY2" fmla="*/ 13517036 h 13622733"/>
              <a:gd name="connsiteX3" fmla="*/ 5056239 w 15297150"/>
              <a:gd name="connsiteY3" fmla="*/ 13622733 h 13622733"/>
              <a:gd name="connsiteX4" fmla="*/ 0 w 15297150"/>
              <a:gd name="connsiteY4" fmla="*/ 0 h 13622733"/>
              <a:gd name="connsiteX0" fmla="*/ 0 w 15278100"/>
              <a:gd name="connsiteY0" fmla="*/ 0 h 13631336"/>
              <a:gd name="connsiteX1" fmla="*/ 15278100 w 15278100"/>
              <a:gd name="connsiteY1" fmla="*/ 0 h 13631336"/>
              <a:gd name="connsiteX2" fmla="*/ 15201900 w 15278100"/>
              <a:gd name="connsiteY2" fmla="*/ 13631336 h 13631336"/>
              <a:gd name="connsiteX3" fmla="*/ 5056239 w 15278100"/>
              <a:gd name="connsiteY3" fmla="*/ 13622733 h 13631336"/>
              <a:gd name="connsiteX4" fmla="*/ 0 w 15278100"/>
              <a:gd name="connsiteY4" fmla="*/ 0 h 13631336"/>
              <a:gd name="connsiteX0" fmla="*/ 0 w 15278100"/>
              <a:gd name="connsiteY0" fmla="*/ 0 h 13622733"/>
              <a:gd name="connsiteX1" fmla="*/ 15278100 w 15278100"/>
              <a:gd name="connsiteY1" fmla="*/ 0 h 13622733"/>
              <a:gd name="connsiteX2" fmla="*/ 15259050 w 15278100"/>
              <a:gd name="connsiteY2" fmla="*/ 13612286 h 13622733"/>
              <a:gd name="connsiteX3" fmla="*/ 5056239 w 15278100"/>
              <a:gd name="connsiteY3" fmla="*/ 13622733 h 13622733"/>
              <a:gd name="connsiteX4" fmla="*/ 0 w 15278100"/>
              <a:gd name="connsiteY4" fmla="*/ 0 h 13622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100" h="13622733">
                <a:moveTo>
                  <a:pt x="0" y="0"/>
                </a:moveTo>
                <a:lnTo>
                  <a:pt x="15278100" y="0"/>
                </a:lnTo>
                <a:lnTo>
                  <a:pt x="15259050" y="13612286"/>
                </a:lnTo>
                <a:lnTo>
                  <a:pt x="5056239" y="1362273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3" name="Picture Placeholder 12"/>
          <p:cNvSpPr>
            <a:spLocks noGrp="1"/>
          </p:cNvSpPr>
          <p:nvPr>
            <p:ph type="pic" sz="quarter" idx="15"/>
          </p:nvPr>
        </p:nvSpPr>
        <p:spPr>
          <a:xfrm rot="151796">
            <a:off x="8358110" y="1481222"/>
            <a:ext cx="3325978" cy="4391469"/>
          </a:xfrm>
          <a:prstGeom prst="roundRect">
            <a:avLst>
              <a:gd name="adj" fmla="val 495"/>
            </a:avLst>
          </a:prstGeom>
          <a:solidFill>
            <a:schemeClr val="bg1">
              <a:lumMod val="85000"/>
            </a:schemeClr>
          </a:solidFill>
          <a:ln w="38100">
            <a:solidFill>
              <a:schemeClr val="bg1">
                <a:lumMod val="75000"/>
              </a:schemeClr>
            </a:solidFill>
          </a:ln>
          <a:scene3d>
            <a:camera prst="perspectiveContrastingLeftFacing" fov="1200000">
              <a:rot lat="21000000" lon="3000000" rev="138000"/>
            </a:camera>
            <a:lightRig rig="threePt" dir="t"/>
          </a:scene3d>
        </p:spPr>
        <p:txBody>
          <a:bodyPr/>
          <a:lstStyle>
            <a:lvl1pPr>
              <a:defRPr/>
            </a:lvl1p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solidFill>
              </a:defRPr>
            </a:lvl1pPr>
          </a:lstStyle>
          <a:p>
            <a:pPr lvl="0"/>
            <a:r>
              <a:rPr lang="en-US" dirty="0"/>
              <a:t>Your Small Title Here</a:t>
            </a:r>
          </a:p>
        </p:txBody>
      </p:sp>
      <p:sp>
        <p:nvSpPr>
          <p:cNvPr id="10" name="Picture Placeholder 9"/>
          <p:cNvSpPr>
            <a:spLocks noGrp="1"/>
          </p:cNvSpPr>
          <p:nvPr>
            <p:ph type="pic" sz="quarter" idx="14"/>
          </p:nvPr>
        </p:nvSpPr>
        <p:spPr>
          <a:xfrm>
            <a:off x="7062759" y="2803087"/>
            <a:ext cx="2474864" cy="3313748"/>
          </a:xfrm>
          <a:prstGeom prst="rect">
            <a:avLst/>
          </a:prstGeom>
          <a:solidFill>
            <a:schemeClr val="bg1">
              <a:lumMod val="85000"/>
            </a:schemeClr>
          </a:solidFill>
          <a:ln w="38100">
            <a:solidFill>
              <a:schemeClr val="bg1">
                <a:lumMod val="75000"/>
              </a:schemeClr>
            </a:solidFill>
          </a:ln>
          <a:scene3d>
            <a:camera prst="perspectiveContrastingLeftFacing" fov="1560000">
              <a:rot lat="21000000" lon="3000000" rev="0"/>
            </a:camera>
            <a:lightRig rig="threePt" dir="t"/>
          </a:scene3d>
        </p:spPr>
        <p:txBody>
          <a:bodyPr vert="horz" lIns="91440" tIns="45720" rIns="91440" bIns="45720" rtlCol="0">
            <a:normAutofit/>
          </a:bodyPr>
          <a:lstStyle>
            <a:lvl1pPr>
              <a:defRPr lang="en-US"/>
            </a:lvl1pPr>
          </a:lstStyle>
          <a:p>
            <a:pPr lvl="0"/>
            <a:r>
              <a:rPr lang="es-ES"/>
              <a:t>Haga clic en el icono para agregar una imagen</a:t>
            </a:r>
            <a:endParaRPr lang="en-US" dirty="0"/>
          </a:p>
        </p:txBody>
      </p:sp>
    </p:spTree>
    <p:extLst>
      <p:ext uri="{BB962C8B-B14F-4D97-AF65-F5344CB8AC3E}">
        <p14:creationId xmlns:p14="http://schemas.microsoft.com/office/powerpoint/2010/main" val="4120872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anim calcmode="lin" valueType="num">
                                      <p:cBhvr>
                                        <p:cTn id="17" dur="750" fill="hold"/>
                                        <p:tgtEl>
                                          <p:spTgt spid="13"/>
                                        </p:tgtEl>
                                        <p:attrNameLst>
                                          <p:attrName>ppt_x</p:attrName>
                                        </p:attrNameLst>
                                      </p:cBhvr>
                                      <p:tavLst>
                                        <p:tav tm="0">
                                          <p:val>
                                            <p:strVal val="#ppt_x"/>
                                          </p:val>
                                        </p:tav>
                                        <p:tav tm="100000">
                                          <p:val>
                                            <p:strVal val="#ppt_x"/>
                                          </p:val>
                                        </p:tav>
                                      </p:tavLst>
                                    </p:anim>
                                    <p:anim calcmode="lin" valueType="num">
                                      <p:cBhvr>
                                        <p:cTn id="18" dur="75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750"/>
                                        <p:tgtEl>
                                          <p:spTgt spid="10"/>
                                        </p:tgtEl>
                                      </p:cBhvr>
                                    </p:animEffect>
                                    <p:anim calcmode="lin" valueType="num">
                                      <p:cBhvr>
                                        <p:cTn id="22" dur="750" fill="hold"/>
                                        <p:tgtEl>
                                          <p:spTgt spid="10"/>
                                        </p:tgtEl>
                                        <p:attrNameLst>
                                          <p:attrName>ppt_x</p:attrName>
                                        </p:attrNameLst>
                                      </p:cBhvr>
                                      <p:tavLst>
                                        <p:tav tm="0">
                                          <p:val>
                                            <p:strVal val="#ppt_x"/>
                                          </p:val>
                                        </p:tav>
                                        <p:tav tm="100000">
                                          <p:val>
                                            <p:strVal val="#ppt_x"/>
                                          </p:val>
                                        </p:tav>
                                      </p:tavLst>
                                    </p:anim>
                                    <p:anim calcmode="lin" valueType="num">
                                      <p:cBhvr>
                                        <p:cTn id="23"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8" grpId="0" build="p"/>
      <p:bldP spid="10"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Hand IPad">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4475164" y="1581151"/>
            <a:ext cx="3318669" cy="4410075"/>
          </a:xfr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84407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8" grpId="0" build="p"/>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IPad with Icon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
        <p:nvSpPr>
          <p:cNvPr id="7" name="Picture Placeholder 9"/>
          <p:cNvSpPr>
            <a:spLocks noGrp="1"/>
          </p:cNvSpPr>
          <p:nvPr>
            <p:ph type="pic" sz="quarter" idx="14"/>
          </p:nvPr>
        </p:nvSpPr>
        <p:spPr>
          <a:xfrm>
            <a:off x="1328739" y="1691641"/>
            <a:ext cx="3233103" cy="4321159"/>
          </a:xfrm>
          <a:prstGeom prst="roundRect">
            <a:avLst>
              <a:gd name="adj" fmla="val 718"/>
            </a:avLst>
          </a:prstGeom>
          <a:solidFill>
            <a:schemeClr val="bg1">
              <a:lumMod val="9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9635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Prices of Apps">
    <p:spTree>
      <p:nvGrpSpPr>
        <p:cNvPr id="1" name=""/>
        <p:cNvGrpSpPr/>
        <p:nvPr/>
      </p:nvGrpSpPr>
      <p:grpSpPr>
        <a:xfrm>
          <a:off x="0" y="0"/>
          <a:ext cx="0" cy="0"/>
          <a:chOff x="0" y="0"/>
          <a:chExt cx="0" cy="0"/>
        </a:xfrm>
      </p:grpSpPr>
      <p:pic>
        <p:nvPicPr>
          <p:cNvPr id="10" name="Picture Placeholder 30"/>
          <p:cNvPicPr>
            <a:picLocks noChangeAspect="1"/>
          </p:cNvPicPr>
          <p:nvPr/>
        </p:nvPicPr>
        <p:blipFill>
          <a:blip r:embed="rId2" cstate="print">
            <a:extLst>
              <a:ext uri="{28A0092B-C50C-407E-A947-70E740481C1C}">
                <a14:useLocalDpi xmlns:a14="http://schemas.microsoft.com/office/drawing/2010/main" val="0"/>
              </a:ext>
            </a:extLst>
          </a:blip>
          <a:srcRect t="1590" b="1590"/>
          <a:stretch>
            <a:fillRect/>
          </a:stretch>
        </p:blipFill>
        <p:spPr>
          <a:xfrm>
            <a:off x="8079459" y="1066800"/>
            <a:ext cx="3688049" cy="4899446"/>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151" t="3451" r="10151" b="10494"/>
          <a:stretch/>
        </p:blipFill>
        <p:spPr>
          <a:xfrm>
            <a:off x="964404" y="1228404"/>
            <a:ext cx="2119105" cy="4576238"/>
          </a:xfrm>
          <a:prstGeom prst="rect">
            <a:avLst/>
          </a:prstGeom>
        </p:spPr>
      </p:pic>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r">
              <a:defRPr sz="1400">
                <a:solidFill>
                  <a:schemeClr val="bg1">
                    <a:lumMod val="50000"/>
                  </a:schemeClr>
                </a:solidFill>
              </a:defRPr>
            </a:lvl1pPr>
          </a:lstStyle>
          <a:p>
            <a:pPr lvl="0"/>
            <a:r>
              <a:rPr lang="en-US" dirty="0"/>
              <a:t>Your Small Title Here</a:t>
            </a:r>
          </a:p>
        </p:txBody>
      </p:sp>
      <p:sp>
        <p:nvSpPr>
          <p:cNvPr id="7" name="Picture Placeholder 9"/>
          <p:cNvSpPr>
            <a:spLocks noGrp="1"/>
          </p:cNvSpPr>
          <p:nvPr>
            <p:ph type="pic" sz="quarter" idx="14"/>
          </p:nvPr>
        </p:nvSpPr>
        <p:spPr>
          <a:xfrm>
            <a:off x="8529689" y="1503310"/>
            <a:ext cx="2808873" cy="3735440"/>
          </a:xfrm>
          <a:solidFill>
            <a:schemeClr val="bg1">
              <a:lumMod val="95000"/>
            </a:schemeClr>
          </a:solidFill>
        </p:spPr>
        <p:txBody>
          <a:bodyPr/>
          <a:lstStyle/>
          <a:p>
            <a:r>
              <a:rPr lang="es-ES"/>
              <a:t>Haga clic en el icono para agregar una imagen</a:t>
            </a:r>
            <a:endParaRPr lang="en-US" dirty="0"/>
          </a:p>
        </p:txBody>
      </p:sp>
      <p:sp>
        <p:nvSpPr>
          <p:cNvPr id="9" name="Picture Placeholder 19"/>
          <p:cNvSpPr>
            <a:spLocks noGrp="1"/>
          </p:cNvSpPr>
          <p:nvPr>
            <p:ph type="pic" sz="quarter" idx="15"/>
          </p:nvPr>
        </p:nvSpPr>
        <p:spPr>
          <a:xfrm>
            <a:off x="1132466" y="1987425"/>
            <a:ext cx="1752023" cy="3065588"/>
          </a:xfrm>
          <a:prstGeom prst="roundRect">
            <a:avLst>
              <a:gd name="adj" fmla="val 1445"/>
            </a:avLst>
          </a:prstGeom>
          <a:solidFill>
            <a:schemeClr val="bg1">
              <a:lumMod val="85000"/>
            </a:schemeClr>
          </a:solidFill>
          <a:ln>
            <a:solidFill>
              <a:schemeClr val="bg1">
                <a:lumMod val="50000"/>
              </a:schemeClr>
            </a:solidFill>
          </a:ln>
        </p:spPr>
        <p:txBody>
          <a:bodyPr/>
          <a:lstStyle/>
          <a:p>
            <a:r>
              <a:rPr lang="es-ES"/>
              <a:t>Haga clic en el icono para agregar una imagen</a:t>
            </a:r>
            <a:endParaRPr lang="en-US" dirty="0"/>
          </a:p>
        </p:txBody>
      </p:sp>
      <p:sp>
        <p:nvSpPr>
          <p:cNvPr id="12" name="Text Placeholder 6"/>
          <p:cNvSpPr>
            <a:spLocks noGrp="1"/>
          </p:cNvSpPr>
          <p:nvPr>
            <p:ph type="body" sz="quarter" idx="17" hasCustomPrompt="1"/>
          </p:nvPr>
        </p:nvSpPr>
        <p:spPr>
          <a:xfrm>
            <a:off x="920161" y="5650797"/>
            <a:ext cx="2072482" cy="384969"/>
          </a:xfrm>
        </p:spPr>
        <p:txBody>
          <a:bodyPr/>
          <a:lstStyle>
            <a:lvl1pPr algn="ctr">
              <a:defRPr lang="en-US" sz="2200" kern="1200" dirty="0" smtClean="0">
                <a:solidFill>
                  <a:schemeClr val="tx2"/>
                </a:solidFill>
                <a:latin typeface="+mn-lt"/>
                <a:ea typeface="+mn-ea"/>
                <a:cs typeface="+mn-cs"/>
              </a:defRPr>
            </a:lvl1pPr>
          </a:lstStyle>
          <a:p>
            <a:pPr lvl="0"/>
            <a:r>
              <a:rPr lang="en-US" dirty="0"/>
              <a:t>IPhone</a:t>
            </a:r>
          </a:p>
        </p:txBody>
      </p:sp>
      <p:sp>
        <p:nvSpPr>
          <p:cNvPr id="13" name="Text Placeholder 24"/>
          <p:cNvSpPr>
            <a:spLocks noGrp="1"/>
          </p:cNvSpPr>
          <p:nvPr>
            <p:ph type="body" sz="quarter" idx="18" hasCustomPrompt="1"/>
          </p:nvPr>
        </p:nvSpPr>
        <p:spPr>
          <a:xfrm>
            <a:off x="269915" y="6026803"/>
            <a:ext cx="3372972" cy="619919"/>
          </a:xfrm>
        </p:spPr>
        <p:txBody>
          <a:bodyPr/>
          <a:lstStyle>
            <a:lvl1pPr algn="ctr">
              <a:defRPr/>
            </a:lvl1pPr>
          </a:lstStyle>
          <a:p>
            <a:pPr lvl="0"/>
            <a:r>
              <a:rPr lang="en-US" dirty="0"/>
              <a:t>Lorem Ipsum is simply dummy text of the printing and typesetting industry</a:t>
            </a:r>
          </a:p>
        </p:txBody>
      </p:sp>
      <p:sp>
        <p:nvSpPr>
          <p:cNvPr id="14" name="Text Placeholder 6"/>
          <p:cNvSpPr>
            <a:spLocks noGrp="1"/>
          </p:cNvSpPr>
          <p:nvPr>
            <p:ph type="body" sz="quarter" idx="19" hasCustomPrompt="1"/>
          </p:nvPr>
        </p:nvSpPr>
        <p:spPr>
          <a:xfrm>
            <a:off x="8878724" y="5613344"/>
            <a:ext cx="2072482" cy="384969"/>
          </a:xfrm>
        </p:spPr>
        <p:txBody>
          <a:bodyPr/>
          <a:lstStyle>
            <a:lvl1pPr algn="ctr">
              <a:defRPr lang="en-US" sz="2200" kern="1200" dirty="0" smtClean="0">
                <a:solidFill>
                  <a:schemeClr val="tx2"/>
                </a:solidFill>
                <a:latin typeface="+mn-lt"/>
                <a:ea typeface="+mn-ea"/>
                <a:cs typeface="+mn-cs"/>
              </a:defRPr>
            </a:lvl1pPr>
          </a:lstStyle>
          <a:p>
            <a:pPr lvl="0"/>
            <a:r>
              <a:rPr lang="en-US" dirty="0"/>
              <a:t>IPhone</a:t>
            </a:r>
          </a:p>
        </p:txBody>
      </p:sp>
      <p:sp>
        <p:nvSpPr>
          <p:cNvPr id="15" name="Text Placeholder 24"/>
          <p:cNvSpPr>
            <a:spLocks noGrp="1"/>
          </p:cNvSpPr>
          <p:nvPr>
            <p:ph type="body" sz="quarter" idx="20" hasCustomPrompt="1"/>
          </p:nvPr>
        </p:nvSpPr>
        <p:spPr>
          <a:xfrm>
            <a:off x="8228479" y="5989350"/>
            <a:ext cx="3372972" cy="619919"/>
          </a:xfrm>
        </p:spPr>
        <p:txBody>
          <a:bodyPr/>
          <a:lstStyle>
            <a:lvl1pPr algn="ctr">
              <a:defRPr/>
            </a:lvl1pPr>
          </a:lstStyle>
          <a:p>
            <a:pPr lvl="0"/>
            <a:r>
              <a:rPr lang="en-US" dirty="0"/>
              <a:t>Lorem Ipsum is simply dummy text of the printing and typesetting industry</a:t>
            </a:r>
          </a:p>
        </p:txBody>
      </p:sp>
    </p:spTree>
    <p:extLst>
      <p:ext uri="{BB962C8B-B14F-4D97-AF65-F5344CB8AC3E}">
        <p14:creationId xmlns:p14="http://schemas.microsoft.com/office/powerpoint/2010/main" val="95605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14:presetBounceEnd="40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40000">
                                          <p:cBhvr additive="base">
                                            <p:cTn id="16" dur="75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17" dur="75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4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40000">
                                          <p:cBhvr additive="base">
                                            <p:cTn id="20" dur="75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21" dur="75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500"/>
                                            <p:tgtEl>
                                              <p:spTgt spid="12">
                                                <p:txEl>
                                                  <p:pRg st="0" end="0"/>
                                                </p:txEl>
                                              </p:spTgt>
                                            </p:tgtEl>
                                          </p:cBhvr>
                                        </p:animEffect>
                                      </p:child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fade">
                                          <p:cBhvr>
                                            <p:cTn id="29" dur="500"/>
                                            <p:tgtEl>
                                              <p:spTgt spid="1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14:presetBounceEnd="40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40000">
                                          <p:cBhvr additive="base">
                                            <p:cTn id="34" dur="75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5" dur="75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40000">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14:bounceEnd="40000">
                                          <p:cBhvr additive="base">
                                            <p:cTn id="38" dur="7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9" dur="75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750"/>
                                </p:stCondLst>
                                <p:childTnLst>
                                  <p:par>
                                    <p:cTn id="41" presetID="10" presetClass="entr" presetSubtype="0" fill="hold" grpId="0" nodeType="after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fade">
                                          <p:cBhvr>
                                            <p:cTn id="43" dur="500"/>
                                            <p:tgtEl>
                                              <p:spTgt spid="14">
                                                <p:txEl>
                                                  <p:pRg st="0" end="0"/>
                                                </p:txEl>
                                              </p:spTgt>
                                            </p:tgtEl>
                                          </p:cBhvr>
                                        </p:animEffect>
                                      </p:childTnLst>
                                    </p:cTn>
                                  </p:par>
                                </p:childTnLst>
                              </p:cTn>
                            </p:par>
                            <p:par>
                              <p:cTn id="44" fill="hold">
                                <p:stCondLst>
                                  <p:cond delay="1250"/>
                                </p:stCondLst>
                                <p:childTnLst>
                                  <p:par>
                                    <p:cTn id="45" presetID="10" presetClass="entr" presetSubtype="0" fill="hold" grpId="0" nodeType="after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animEffect transition="in" filter="fade">
                                          <p:cBhvr>
                                            <p:cTn id="4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P spid="9" grpId="0" animBg="1"/>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750" fill="hold"/>
                                            <p:tgtEl>
                                              <p:spTgt spid="9"/>
                                            </p:tgtEl>
                                            <p:attrNameLst>
                                              <p:attrName>ppt_x</p:attrName>
                                            </p:attrNameLst>
                                          </p:cBhvr>
                                          <p:tavLst>
                                            <p:tav tm="0">
                                              <p:val>
                                                <p:strVal val="#ppt_x"/>
                                              </p:val>
                                            </p:tav>
                                            <p:tav tm="100000">
                                              <p:val>
                                                <p:strVal val="#ppt_x"/>
                                              </p:val>
                                            </p:tav>
                                          </p:tavLst>
                                        </p:anim>
                                        <p:anim calcmode="lin" valueType="num">
                                          <p:cBhvr additive="base">
                                            <p:cTn id="21" dur="75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500"/>
                                            <p:tgtEl>
                                              <p:spTgt spid="12">
                                                <p:txEl>
                                                  <p:pRg st="0" end="0"/>
                                                </p:txEl>
                                              </p:spTgt>
                                            </p:tgtEl>
                                          </p:cBhvr>
                                        </p:animEffect>
                                      </p:child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fade">
                                          <p:cBhvr>
                                            <p:cTn id="29" dur="500"/>
                                            <p:tgtEl>
                                              <p:spTgt spid="1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750" fill="hold"/>
                                            <p:tgtEl>
                                              <p:spTgt spid="10"/>
                                            </p:tgtEl>
                                            <p:attrNameLst>
                                              <p:attrName>ppt_x</p:attrName>
                                            </p:attrNameLst>
                                          </p:cBhvr>
                                          <p:tavLst>
                                            <p:tav tm="0">
                                              <p:val>
                                                <p:strVal val="#ppt_x"/>
                                              </p:val>
                                            </p:tav>
                                            <p:tav tm="100000">
                                              <p:val>
                                                <p:strVal val="#ppt_x"/>
                                              </p:val>
                                            </p:tav>
                                          </p:tavLst>
                                        </p:anim>
                                        <p:anim calcmode="lin" valueType="num">
                                          <p:cBhvr additive="base">
                                            <p:cTn id="35" dur="75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750" fill="hold"/>
                                            <p:tgtEl>
                                              <p:spTgt spid="7"/>
                                            </p:tgtEl>
                                            <p:attrNameLst>
                                              <p:attrName>ppt_x</p:attrName>
                                            </p:attrNameLst>
                                          </p:cBhvr>
                                          <p:tavLst>
                                            <p:tav tm="0">
                                              <p:val>
                                                <p:strVal val="#ppt_x"/>
                                              </p:val>
                                            </p:tav>
                                            <p:tav tm="100000">
                                              <p:val>
                                                <p:strVal val="#ppt_x"/>
                                              </p:val>
                                            </p:tav>
                                          </p:tavLst>
                                        </p:anim>
                                        <p:anim calcmode="lin" valueType="num">
                                          <p:cBhvr additive="base">
                                            <p:cTn id="39" dur="75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750"/>
                                </p:stCondLst>
                                <p:childTnLst>
                                  <p:par>
                                    <p:cTn id="41" presetID="10" presetClass="entr" presetSubtype="0" fill="hold" grpId="0" nodeType="after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fade">
                                          <p:cBhvr>
                                            <p:cTn id="43" dur="500"/>
                                            <p:tgtEl>
                                              <p:spTgt spid="14">
                                                <p:txEl>
                                                  <p:pRg st="0" end="0"/>
                                                </p:txEl>
                                              </p:spTgt>
                                            </p:tgtEl>
                                          </p:cBhvr>
                                        </p:animEffect>
                                      </p:childTnLst>
                                    </p:cTn>
                                  </p:par>
                                </p:childTnLst>
                              </p:cTn>
                            </p:par>
                            <p:par>
                              <p:cTn id="44" fill="hold">
                                <p:stCondLst>
                                  <p:cond delay="1250"/>
                                </p:stCondLst>
                                <p:childTnLst>
                                  <p:par>
                                    <p:cTn id="45" presetID="10" presetClass="entr" presetSubtype="0" fill="hold" grpId="0" nodeType="after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animEffect transition="in" filter="fade">
                                          <p:cBhvr>
                                            <p:cTn id="4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7" grpId="0" animBg="1"/>
          <p:bldP spid="9" grpId="0" animBg="1"/>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IMac Mockup">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1" name="Picture Placeholder 11"/>
          <p:cNvSpPr>
            <a:spLocks noGrp="1"/>
          </p:cNvSpPr>
          <p:nvPr>
            <p:ph type="pic" sz="quarter" idx="17"/>
          </p:nvPr>
        </p:nvSpPr>
        <p:spPr>
          <a:xfrm>
            <a:off x="3070860" y="1797030"/>
            <a:ext cx="2903952" cy="2185268"/>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
        <p:nvSpPr>
          <p:cNvPr id="10" name="Picture Placeholder 14"/>
          <p:cNvSpPr>
            <a:spLocks noGrp="1"/>
          </p:cNvSpPr>
          <p:nvPr>
            <p:ph type="pic" sz="quarter" idx="16"/>
          </p:nvPr>
        </p:nvSpPr>
        <p:spPr>
          <a:xfrm>
            <a:off x="5996584" y="1848619"/>
            <a:ext cx="3321589" cy="2055725"/>
          </a:xfrm>
          <a:prstGeom prst="rect">
            <a:avLst/>
          </a:prstGeom>
          <a:solidFill>
            <a:schemeClr val="bg1">
              <a:lumMod val="85000"/>
            </a:schemeClr>
          </a:solidFill>
          <a:effectLst>
            <a:softEdge rad="0"/>
          </a:effectLst>
          <a:scene3d>
            <a:camera prst="perspectiveContrastingRightFacing" fov="1800000">
              <a:rot lat="20580000" lon="18479276" rev="599263"/>
            </a:camera>
            <a:lightRig rig="threePt" dir="t">
              <a:rot lat="0" lon="0" rev="2700000"/>
            </a:lightRig>
          </a:scene3d>
          <a:sp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33480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2" grpId="0"/>
      <p:bldP spid="8" grpId="0" build="p"/>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Price of Website">
    <p:spTree>
      <p:nvGrpSpPr>
        <p:cNvPr id="1" name=""/>
        <p:cNvGrpSpPr/>
        <p:nvPr/>
      </p:nvGrpSpPr>
      <p:grpSpPr>
        <a:xfrm>
          <a:off x="0" y="0"/>
          <a:ext cx="0" cy="0"/>
          <a:chOff x="0" y="0"/>
          <a:chExt cx="0" cy="0"/>
        </a:xfrm>
      </p:grpSpPr>
      <p:sp>
        <p:nvSpPr>
          <p:cNvPr id="14" name="Rectangle 13"/>
          <p:cNvSpPr/>
          <p:nvPr/>
        </p:nvSpPr>
        <p:spPr>
          <a:xfrm>
            <a:off x="0" y="1104656"/>
            <a:ext cx="12192000" cy="36309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4117" y="1300199"/>
            <a:ext cx="3609795" cy="295174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508" y="1303938"/>
            <a:ext cx="2596873" cy="3232404"/>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37157" y="1300199"/>
            <a:ext cx="2597298" cy="3232933"/>
          </a:xfrm>
          <a:prstGeom prst="rect">
            <a:avLst/>
          </a:prstGeom>
        </p:spPr>
      </p:pic>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5" name="Picture Placeholder 14"/>
          <p:cNvSpPr>
            <a:spLocks noGrp="1"/>
          </p:cNvSpPr>
          <p:nvPr>
            <p:ph type="pic" sz="quarter" idx="15"/>
          </p:nvPr>
        </p:nvSpPr>
        <p:spPr>
          <a:xfrm>
            <a:off x="768559" y="1717530"/>
            <a:ext cx="2954356" cy="1934092"/>
          </a:xfrm>
          <a:custGeom>
            <a:avLst/>
            <a:gdLst>
              <a:gd name="connsiteX0" fmla="*/ 0 w 5908712"/>
              <a:gd name="connsiteY0" fmla="*/ 0 h 3959624"/>
              <a:gd name="connsiteX1" fmla="*/ 5908712 w 5908712"/>
              <a:gd name="connsiteY1" fmla="*/ 0 h 3959624"/>
              <a:gd name="connsiteX2" fmla="*/ 5908712 w 5908712"/>
              <a:gd name="connsiteY2" fmla="*/ 39596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37741"/>
              <a:gd name="connsiteY0" fmla="*/ 0 h 3959624"/>
              <a:gd name="connsiteX1" fmla="*/ 5908712 w 5937741"/>
              <a:gd name="connsiteY1" fmla="*/ 0 h 3959624"/>
              <a:gd name="connsiteX2" fmla="*/ 5937741 w 5937741"/>
              <a:gd name="connsiteY2" fmla="*/ 3654824 h 3959624"/>
              <a:gd name="connsiteX3" fmla="*/ 0 w 5937741"/>
              <a:gd name="connsiteY3" fmla="*/ 3959624 h 3959624"/>
              <a:gd name="connsiteX4" fmla="*/ 0 w 5937741"/>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868184"/>
              <a:gd name="connsiteX1" fmla="*/ 5908712 w 5908712"/>
              <a:gd name="connsiteY1" fmla="*/ 0 h 3868184"/>
              <a:gd name="connsiteX2" fmla="*/ 5879684 w 5908712"/>
              <a:gd name="connsiteY2" fmla="*/ 3654824 h 3868184"/>
              <a:gd name="connsiteX3" fmla="*/ 0 w 5908712"/>
              <a:gd name="connsiteY3" fmla="*/ 3868184 h 3868184"/>
              <a:gd name="connsiteX4" fmla="*/ 0 w 5908712"/>
              <a:gd name="connsiteY4" fmla="*/ 0 h 3868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8712" h="3868184">
                <a:moveTo>
                  <a:pt x="0" y="0"/>
                </a:moveTo>
                <a:lnTo>
                  <a:pt x="5908712" y="0"/>
                </a:lnTo>
                <a:lnTo>
                  <a:pt x="5879684" y="3654824"/>
                </a:lnTo>
                <a:lnTo>
                  <a:pt x="0" y="3868184"/>
                </a:lnTo>
                <a:lnTo>
                  <a:pt x="0" y="0"/>
                </a:lnTo>
                <a:close/>
              </a:path>
            </a:pathLst>
          </a:custGeom>
          <a:solidFill>
            <a:schemeClr val="bg1">
              <a:lumMod val="85000"/>
            </a:schemeClr>
          </a:solidFill>
          <a:effectLst>
            <a:softEdge rad="0"/>
          </a:effectLst>
          <a:scene3d>
            <a:camera prst="perspectiveContrastingRightFacing" fov="1800000">
              <a:rot lat="20435595" lon="18479276" rev="599263"/>
            </a:camera>
            <a:lightRig rig="threePt" dir="t">
              <a:rot lat="0" lon="0" rev="2700000"/>
            </a:lightRig>
          </a:scene3d>
          <a:sp3d/>
        </p:spPr>
        <p:txBody>
          <a:bodyPr/>
          <a:lstStyle/>
          <a:p>
            <a:r>
              <a:rPr lang="es-ES"/>
              <a:t>Haga clic en el icono para agregar una imagen</a:t>
            </a:r>
            <a:endParaRPr lang="en-US" dirty="0"/>
          </a:p>
        </p:txBody>
      </p:sp>
      <p:sp>
        <p:nvSpPr>
          <p:cNvPr id="7" name="Picture Placeholder 6"/>
          <p:cNvSpPr>
            <a:spLocks noGrp="1"/>
          </p:cNvSpPr>
          <p:nvPr>
            <p:ph type="pic" sz="quarter" idx="16"/>
          </p:nvPr>
        </p:nvSpPr>
        <p:spPr>
          <a:xfrm>
            <a:off x="4391025" y="1514475"/>
            <a:ext cx="3200400" cy="1752600"/>
          </a:xfrm>
          <a:solidFill>
            <a:schemeClr val="bg1">
              <a:lumMod val="85000"/>
            </a:schemeClr>
          </a:solidFill>
        </p:spPr>
        <p:txBody>
          <a:bodyPr/>
          <a:lstStyle/>
          <a:p>
            <a:r>
              <a:rPr lang="es-ES"/>
              <a:t>Haga clic en el icono para agregar una imagen</a:t>
            </a:r>
            <a:endParaRPr lang="en-US" dirty="0"/>
          </a:p>
        </p:txBody>
      </p:sp>
      <p:sp>
        <p:nvSpPr>
          <p:cNvPr id="17" name="Picture Placeholder 11"/>
          <p:cNvSpPr>
            <a:spLocks noGrp="1"/>
          </p:cNvSpPr>
          <p:nvPr>
            <p:ph type="pic" sz="quarter" idx="17"/>
          </p:nvPr>
        </p:nvSpPr>
        <p:spPr>
          <a:xfrm>
            <a:off x="8370843" y="1727374"/>
            <a:ext cx="2544809" cy="1888732"/>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195021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par>
                                <p:cTn id="28" presetID="42"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P spid="8" grpId="0" build="p"/>
      <p:bldP spid="15" grpId="0" animBg="1"/>
      <p:bldP spid="7" grpId="0" animBg="1"/>
      <p:bldP spid="17"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Website Design Features">
    <p:spTree>
      <p:nvGrpSpPr>
        <p:cNvPr id="1" name=""/>
        <p:cNvGrpSpPr/>
        <p:nvPr/>
      </p:nvGrpSpPr>
      <p:grpSpPr>
        <a:xfrm>
          <a:off x="0" y="0"/>
          <a:ext cx="0" cy="0"/>
          <a:chOff x="0" y="0"/>
          <a:chExt cx="0" cy="0"/>
        </a:xfrm>
      </p:grpSpPr>
      <p:sp>
        <p:nvSpPr>
          <p:cNvPr id="14" name="Picture Placeholder 14"/>
          <p:cNvSpPr>
            <a:spLocks noGrp="1"/>
          </p:cNvSpPr>
          <p:nvPr>
            <p:ph type="pic" sz="quarter" idx="18"/>
          </p:nvPr>
        </p:nvSpPr>
        <p:spPr>
          <a:xfrm>
            <a:off x="7393513" y="1767323"/>
            <a:ext cx="2683519" cy="1756786"/>
          </a:xfrm>
          <a:custGeom>
            <a:avLst/>
            <a:gdLst>
              <a:gd name="connsiteX0" fmla="*/ 0 w 5908712"/>
              <a:gd name="connsiteY0" fmla="*/ 0 h 3959624"/>
              <a:gd name="connsiteX1" fmla="*/ 5908712 w 5908712"/>
              <a:gd name="connsiteY1" fmla="*/ 0 h 3959624"/>
              <a:gd name="connsiteX2" fmla="*/ 5908712 w 5908712"/>
              <a:gd name="connsiteY2" fmla="*/ 39596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37741"/>
              <a:gd name="connsiteY0" fmla="*/ 0 h 3959624"/>
              <a:gd name="connsiteX1" fmla="*/ 5908712 w 5937741"/>
              <a:gd name="connsiteY1" fmla="*/ 0 h 3959624"/>
              <a:gd name="connsiteX2" fmla="*/ 5937741 w 5937741"/>
              <a:gd name="connsiteY2" fmla="*/ 3654824 h 3959624"/>
              <a:gd name="connsiteX3" fmla="*/ 0 w 5937741"/>
              <a:gd name="connsiteY3" fmla="*/ 3959624 h 3959624"/>
              <a:gd name="connsiteX4" fmla="*/ 0 w 5937741"/>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868184"/>
              <a:gd name="connsiteX1" fmla="*/ 5908712 w 5908712"/>
              <a:gd name="connsiteY1" fmla="*/ 0 h 3868184"/>
              <a:gd name="connsiteX2" fmla="*/ 5879684 w 5908712"/>
              <a:gd name="connsiteY2" fmla="*/ 3654824 h 3868184"/>
              <a:gd name="connsiteX3" fmla="*/ 0 w 5908712"/>
              <a:gd name="connsiteY3" fmla="*/ 3868184 h 3868184"/>
              <a:gd name="connsiteX4" fmla="*/ 0 w 5908712"/>
              <a:gd name="connsiteY4" fmla="*/ 0 h 3868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8712" h="3868184">
                <a:moveTo>
                  <a:pt x="0" y="0"/>
                </a:moveTo>
                <a:lnTo>
                  <a:pt x="5908712" y="0"/>
                </a:lnTo>
                <a:lnTo>
                  <a:pt x="5879684" y="3654824"/>
                </a:lnTo>
                <a:lnTo>
                  <a:pt x="0" y="3868184"/>
                </a:lnTo>
                <a:lnTo>
                  <a:pt x="0" y="0"/>
                </a:lnTo>
                <a:close/>
              </a:path>
            </a:pathLst>
          </a:custGeom>
          <a:solidFill>
            <a:schemeClr val="bg1">
              <a:lumMod val="85000"/>
            </a:schemeClr>
          </a:solidFill>
          <a:effectLst>
            <a:softEdge rad="0"/>
          </a:effectLst>
          <a:scene3d>
            <a:camera prst="perspectiveContrastingRightFacing" fov="1800000">
              <a:rot lat="20435595" lon="18479276" rev="599263"/>
            </a:camera>
            <a:lightRig rig="threePt" dir="t"/>
          </a:scene3d>
        </p:spPr>
        <p:txBody>
          <a:bodyPr/>
          <a:lstStyle/>
          <a:p>
            <a:r>
              <a:rPr lang="es-ES"/>
              <a:t>Haga clic en el icono para agregar una imagen</a:t>
            </a:r>
            <a:endParaRPr lang="en-US" dirty="0"/>
          </a:p>
        </p:txBody>
      </p:sp>
      <p:sp>
        <p:nvSpPr>
          <p:cNvPr id="10" name="Picture Placeholder 11"/>
          <p:cNvSpPr>
            <a:spLocks noGrp="1"/>
          </p:cNvSpPr>
          <p:nvPr>
            <p:ph type="pic" sz="quarter" idx="17"/>
          </p:nvPr>
        </p:nvSpPr>
        <p:spPr>
          <a:xfrm>
            <a:off x="2250142" y="1778395"/>
            <a:ext cx="2285569" cy="1696327"/>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3" name="Picture Placeholder 6"/>
          <p:cNvSpPr>
            <a:spLocks noGrp="1"/>
          </p:cNvSpPr>
          <p:nvPr>
            <p:ph type="pic" sz="quarter" idx="16"/>
          </p:nvPr>
        </p:nvSpPr>
        <p:spPr>
          <a:xfrm>
            <a:off x="4381501" y="1514476"/>
            <a:ext cx="3494562" cy="1960245"/>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03598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 grpId="0"/>
      <p:bldP spid="8" grpId="0" build="p"/>
      <p:bldP spid="13"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IMac Quality Check">
    <p:spTree>
      <p:nvGrpSpPr>
        <p:cNvPr id="1" name=""/>
        <p:cNvGrpSpPr/>
        <p:nvPr/>
      </p:nvGrpSpPr>
      <p:grpSpPr>
        <a:xfrm>
          <a:off x="0" y="0"/>
          <a:ext cx="0" cy="0"/>
          <a:chOff x="0" y="0"/>
          <a:chExt cx="0" cy="0"/>
        </a:xfrm>
      </p:grpSpPr>
      <p:sp>
        <p:nvSpPr>
          <p:cNvPr id="11" name="Picture Placeholder 11"/>
          <p:cNvSpPr>
            <a:spLocks noGrp="1"/>
          </p:cNvSpPr>
          <p:nvPr>
            <p:ph type="pic" sz="quarter" idx="19"/>
          </p:nvPr>
        </p:nvSpPr>
        <p:spPr>
          <a:xfrm>
            <a:off x="166566" y="2580822"/>
            <a:ext cx="1914597" cy="1420995"/>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
        <p:nvSpPr>
          <p:cNvPr id="10" name="Picture Placeholder 11"/>
          <p:cNvSpPr>
            <a:spLocks noGrp="1"/>
          </p:cNvSpPr>
          <p:nvPr>
            <p:ph type="pic" sz="quarter" idx="18"/>
          </p:nvPr>
        </p:nvSpPr>
        <p:spPr>
          <a:xfrm>
            <a:off x="962309" y="1987436"/>
            <a:ext cx="2544809" cy="1888732"/>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
        <p:nvSpPr>
          <p:cNvPr id="9" name="Picture Placeholder 6"/>
          <p:cNvSpPr>
            <a:spLocks noGrp="1"/>
          </p:cNvSpPr>
          <p:nvPr>
            <p:ph type="pic" sz="quarter" idx="16"/>
          </p:nvPr>
        </p:nvSpPr>
        <p:spPr>
          <a:xfrm>
            <a:off x="2158550" y="1751693"/>
            <a:ext cx="3416751" cy="1924958"/>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50630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2" grpId="0"/>
      <p:bldP spid="8" grpId="0" build="p"/>
      <p:bldP spid="9"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IMac Performance ">
    <p:spTree>
      <p:nvGrpSpPr>
        <p:cNvPr id="1" name=""/>
        <p:cNvGrpSpPr/>
        <p:nvPr/>
      </p:nvGrpSpPr>
      <p:grpSpPr>
        <a:xfrm>
          <a:off x="0" y="0"/>
          <a:ext cx="0" cy="0"/>
          <a:chOff x="0" y="0"/>
          <a:chExt cx="0" cy="0"/>
        </a:xfrm>
      </p:grpSpPr>
      <p:sp>
        <p:nvSpPr>
          <p:cNvPr id="15" name="Picture Placeholder 11"/>
          <p:cNvSpPr>
            <a:spLocks noGrp="1"/>
          </p:cNvSpPr>
          <p:nvPr>
            <p:ph type="pic" sz="quarter" idx="19"/>
          </p:nvPr>
        </p:nvSpPr>
        <p:spPr>
          <a:xfrm>
            <a:off x="5584448" y="2925487"/>
            <a:ext cx="2322046" cy="1694139"/>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700000">
              <a:rot lat="20160000" lon="2520000" rev="21120000"/>
            </a:camera>
            <a:lightRig rig="threePt" dir="t"/>
          </a:scene3d>
          <a:sp3d/>
        </p:spPr>
        <p:txBody>
          <a:bodyPr/>
          <a:lstStyle/>
          <a:p>
            <a:r>
              <a:rPr lang="es-ES"/>
              <a:t>Haga clic en el icono para agregar una imagen</a:t>
            </a:r>
            <a:endParaRPr lang="en-US" dirty="0"/>
          </a:p>
        </p:txBody>
      </p:sp>
      <p:sp>
        <p:nvSpPr>
          <p:cNvPr id="10" name="Picture Placeholder 11"/>
          <p:cNvSpPr>
            <a:spLocks noGrp="1"/>
          </p:cNvSpPr>
          <p:nvPr>
            <p:ph type="pic" sz="quarter" idx="17"/>
          </p:nvPr>
        </p:nvSpPr>
        <p:spPr>
          <a:xfrm>
            <a:off x="7989414" y="1434084"/>
            <a:ext cx="3709101" cy="2753289"/>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100000">
              <a:rot lat="20160000" lon="2520000" rev="21120000"/>
            </a:camera>
            <a:lightRig rig="threePt" dir="t"/>
          </a:scene3d>
          <a:sp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850392"/>
            <a:ext cx="10991851" cy="228600"/>
          </a:xfrm>
        </p:spPr>
        <p:txBody>
          <a:bodyPr anchor="ctr" anchorCtr="0">
            <a:noAutofit/>
          </a:bodyPr>
          <a:lstStyle>
            <a:lvl1pPr algn="l">
              <a:defRPr sz="1400">
                <a:solidFill>
                  <a:schemeClr val="bg1">
                    <a:lumMod val="50000"/>
                  </a:schemeClr>
                </a:solidFill>
              </a:defRPr>
            </a:lvl1pPr>
          </a:lstStyle>
          <a:p>
            <a:pPr lvl="0"/>
            <a:r>
              <a:rPr lang="en-US" dirty="0"/>
              <a:t>Your Small Title Here</a:t>
            </a:r>
          </a:p>
        </p:txBody>
      </p:sp>
      <p:sp>
        <p:nvSpPr>
          <p:cNvPr id="14" name="Picture Placeholder 11"/>
          <p:cNvSpPr>
            <a:spLocks noGrp="1"/>
          </p:cNvSpPr>
          <p:nvPr>
            <p:ph type="pic" sz="quarter" idx="18"/>
          </p:nvPr>
        </p:nvSpPr>
        <p:spPr>
          <a:xfrm>
            <a:off x="6606971" y="2179341"/>
            <a:ext cx="3107794" cy="2267413"/>
          </a:xfrm>
          <a:custGeom>
            <a:avLst/>
            <a:gdLst>
              <a:gd name="connsiteX0" fmla="*/ 0 w 5187043"/>
              <a:gd name="connsiteY0" fmla="*/ 0 h 3643387"/>
              <a:gd name="connsiteX1" fmla="*/ 5187043 w 5187043"/>
              <a:gd name="connsiteY1" fmla="*/ 0 h 3643387"/>
              <a:gd name="connsiteX2" fmla="*/ 5187043 w 5187043"/>
              <a:gd name="connsiteY2" fmla="*/ 3643387 h 3643387"/>
              <a:gd name="connsiteX3" fmla="*/ 0 w 5187043"/>
              <a:gd name="connsiteY3" fmla="*/ 3643387 h 3643387"/>
              <a:gd name="connsiteX4" fmla="*/ 0 w 5187043"/>
              <a:gd name="connsiteY4" fmla="*/ 0 h 3643387"/>
              <a:gd name="connsiteX0" fmla="*/ 0 w 5201558"/>
              <a:gd name="connsiteY0" fmla="*/ 0 h 3643387"/>
              <a:gd name="connsiteX1" fmla="*/ 5201558 w 5201558"/>
              <a:gd name="connsiteY1" fmla="*/ 116115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5187043 w 5201558"/>
              <a:gd name="connsiteY2" fmla="*/ 3643387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0 h 3643387"/>
              <a:gd name="connsiteX1" fmla="*/ 5201558 w 5201558"/>
              <a:gd name="connsiteY1" fmla="*/ 203200 h 3643387"/>
              <a:gd name="connsiteX2" fmla="*/ 4722586 w 5201558"/>
              <a:gd name="connsiteY2" fmla="*/ 3527273 h 3643387"/>
              <a:gd name="connsiteX3" fmla="*/ 0 w 5201558"/>
              <a:gd name="connsiteY3" fmla="*/ 3643387 h 3643387"/>
              <a:gd name="connsiteX4" fmla="*/ 0 w 5201558"/>
              <a:gd name="connsiteY4" fmla="*/ 0 h 3643387"/>
              <a:gd name="connsiteX0" fmla="*/ 0 w 5201558"/>
              <a:gd name="connsiteY0" fmla="*/ 2540 h 3645927"/>
              <a:gd name="connsiteX1" fmla="*/ 5201558 w 5201558"/>
              <a:gd name="connsiteY1" fmla="*/ 0 h 3645927"/>
              <a:gd name="connsiteX2" fmla="*/ 4722586 w 5201558"/>
              <a:gd name="connsiteY2" fmla="*/ 35298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791166 w 5201558"/>
              <a:gd name="connsiteY2" fmla="*/ 36441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07980 w 5201558"/>
              <a:gd name="connsiteY2" fmla="*/ 3606013 h 3645927"/>
              <a:gd name="connsiteX3" fmla="*/ 0 w 5201558"/>
              <a:gd name="connsiteY3" fmla="*/ 3645927 h 3645927"/>
              <a:gd name="connsiteX4" fmla="*/ 0 w 5201558"/>
              <a:gd name="connsiteY4" fmla="*/ 2540 h 3645927"/>
              <a:gd name="connsiteX0" fmla="*/ 0 w 5201558"/>
              <a:gd name="connsiteY0" fmla="*/ 2540 h 3645927"/>
              <a:gd name="connsiteX1" fmla="*/ 5201558 w 5201558"/>
              <a:gd name="connsiteY1" fmla="*/ 0 h 3645927"/>
              <a:gd name="connsiteX2" fmla="*/ 4927449 w 5201558"/>
              <a:gd name="connsiteY2" fmla="*/ 3625063 h 3645927"/>
              <a:gd name="connsiteX3" fmla="*/ 0 w 5201558"/>
              <a:gd name="connsiteY3" fmla="*/ 3645927 h 3645927"/>
              <a:gd name="connsiteX4" fmla="*/ 0 w 5201558"/>
              <a:gd name="connsiteY4" fmla="*/ 2540 h 3645927"/>
              <a:gd name="connsiteX0" fmla="*/ 0 w 5201558"/>
              <a:gd name="connsiteY0" fmla="*/ 2540 h 3701263"/>
              <a:gd name="connsiteX1" fmla="*/ 5201558 w 5201558"/>
              <a:gd name="connsiteY1" fmla="*/ 0 h 3701263"/>
              <a:gd name="connsiteX2" fmla="*/ 4752228 w 5201558"/>
              <a:gd name="connsiteY2" fmla="*/ 3701263 h 3701263"/>
              <a:gd name="connsiteX3" fmla="*/ 0 w 5201558"/>
              <a:gd name="connsiteY3" fmla="*/ 3645927 h 3701263"/>
              <a:gd name="connsiteX4" fmla="*/ 0 w 5201558"/>
              <a:gd name="connsiteY4" fmla="*/ 2540 h 3701263"/>
              <a:gd name="connsiteX0" fmla="*/ 0 w 5201558"/>
              <a:gd name="connsiteY0" fmla="*/ 2540 h 3758413"/>
              <a:gd name="connsiteX1" fmla="*/ 5201558 w 5201558"/>
              <a:gd name="connsiteY1" fmla="*/ 0 h 3758413"/>
              <a:gd name="connsiteX2" fmla="*/ 4966387 w 5201558"/>
              <a:gd name="connsiteY2" fmla="*/ 3758413 h 3758413"/>
              <a:gd name="connsiteX3" fmla="*/ 0 w 5201558"/>
              <a:gd name="connsiteY3" fmla="*/ 3645927 h 3758413"/>
              <a:gd name="connsiteX4" fmla="*/ 0 w 5201558"/>
              <a:gd name="connsiteY4" fmla="*/ 2540 h 3758413"/>
              <a:gd name="connsiteX0" fmla="*/ 0 w 5201558"/>
              <a:gd name="connsiteY0" fmla="*/ 2540 h 3777463"/>
              <a:gd name="connsiteX1" fmla="*/ 5201558 w 5201558"/>
              <a:gd name="connsiteY1" fmla="*/ 0 h 3777463"/>
              <a:gd name="connsiteX2" fmla="*/ 4849573 w 5201558"/>
              <a:gd name="connsiteY2" fmla="*/ 3777463 h 3777463"/>
              <a:gd name="connsiteX3" fmla="*/ 0 w 5201558"/>
              <a:gd name="connsiteY3" fmla="*/ 3645927 h 3777463"/>
              <a:gd name="connsiteX4" fmla="*/ 0 w 5201558"/>
              <a:gd name="connsiteY4" fmla="*/ 2540 h 3777463"/>
              <a:gd name="connsiteX0" fmla="*/ 0 w 5201558"/>
              <a:gd name="connsiteY0" fmla="*/ 2540 h 3777463"/>
              <a:gd name="connsiteX1" fmla="*/ 5201558 w 5201558"/>
              <a:gd name="connsiteY1" fmla="*/ 0 h 3777463"/>
              <a:gd name="connsiteX2" fmla="*/ 4927449 w 5201558"/>
              <a:gd name="connsiteY2" fmla="*/ 3777463 h 3777463"/>
              <a:gd name="connsiteX3" fmla="*/ 0 w 5201558"/>
              <a:gd name="connsiteY3" fmla="*/ 3645927 h 3777463"/>
              <a:gd name="connsiteX4" fmla="*/ 0 w 5201558"/>
              <a:gd name="connsiteY4" fmla="*/ 2540 h 3777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1558" h="3777463">
                <a:moveTo>
                  <a:pt x="0" y="2540"/>
                </a:moveTo>
                <a:lnTo>
                  <a:pt x="5201558" y="0"/>
                </a:lnTo>
                <a:lnTo>
                  <a:pt x="4927449" y="3777463"/>
                </a:lnTo>
                <a:lnTo>
                  <a:pt x="0" y="3645927"/>
                </a:lnTo>
                <a:lnTo>
                  <a:pt x="0" y="2540"/>
                </a:lnTo>
                <a:close/>
              </a:path>
            </a:pathLst>
          </a:custGeom>
          <a:solidFill>
            <a:schemeClr val="bg1">
              <a:lumMod val="85000"/>
            </a:schemeClr>
          </a:solidFill>
          <a:scene3d>
            <a:camera prst="perspectiveContrastingLeftFacing" fov="2100000">
              <a:rot lat="20160000" lon="2520000" rev="21120000"/>
            </a:camera>
            <a:lightRig rig="threePt" dir="t"/>
          </a:scene3d>
          <a:sp3d/>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59745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2" grpId="0"/>
      <p:bldP spid="8" grpId="0" build="p"/>
      <p:bldP spid="14"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IMac Layout ">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9"/>
          </p:nvPr>
        </p:nvSpPr>
        <p:spPr>
          <a:xfrm>
            <a:off x="1581383" y="1932892"/>
            <a:ext cx="2674256" cy="2091371"/>
          </a:xfrm>
          <a:prstGeom prst="rect">
            <a:avLst/>
          </a:prstGeom>
          <a:solidFill>
            <a:schemeClr val="bg1">
              <a:lumMod val="75000"/>
            </a:schemeClr>
          </a:solidFill>
          <a:effectLst/>
          <a:scene3d>
            <a:camera prst="perspectiveContrastingLeftFacing" fov="3300000">
              <a:rot lat="20160000" lon="2400000" rev="21240000"/>
            </a:camera>
            <a:lightRig rig="threePt" dir="t"/>
          </a:scene3d>
          <a:sp3d/>
        </p:spPr>
        <p:txBody>
          <a:bodyPr>
            <a:sp3d/>
          </a:bodyPr>
          <a:lstStyle>
            <a:lvl1pPr>
              <a:defRPr>
                <a:ln>
                  <a:noFill/>
                </a:ln>
              </a:defRPr>
            </a:lvl1pPr>
          </a:lstStyle>
          <a:p>
            <a:r>
              <a:rPr lang="es-ES"/>
              <a:t>Haga clic en el icono para agregar una imagen</a:t>
            </a:r>
            <a:endParaRPr lang="en-US" dirty="0"/>
          </a:p>
        </p:txBody>
      </p:sp>
      <p:sp>
        <p:nvSpPr>
          <p:cNvPr id="10" name="Picture Placeholder 14"/>
          <p:cNvSpPr>
            <a:spLocks noGrp="1"/>
          </p:cNvSpPr>
          <p:nvPr>
            <p:ph type="pic" sz="quarter" idx="18"/>
          </p:nvPr>
        </p:nvSpPr>
        <p:spPr>
          <a:xfrm>
            <a:off x="7708900" y="1986586"/>
            <a:ext cx="3254270" cy="2099289"/>
          </a:xfrm>
          <a:custGeom>
            <a:avLst/>
            <a:gdLst>
              <a:gd name="connsiteX0" fmla="*/ 0 w 5908712"/>
              <a:gd name="connsiteY0" fmla="*/ 0 h 3959624"/>
              <a:gd name="connsiteX1" fmla="*/ 5908712 w 5908712"/>
              <a:gd name="connsiteY1" fmla="*/ 0 h 3959624"/>
              <a:gd name="connsiteX2" fmla="*/ 5908712 w 5908712"/>
              <a:gd name="connsiteY2" fmla="*/ 39596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94198 w 5908712"/>
              <a:gd name="connsiteY2" fmla="*/ 3727396 h 3959624"/>
              <a:gd name="connsiteX3" fmla="*/ 0 w 5908712"/>
              <a:gd name="connsiteY3" fmla="*/ 3959624 h 3959624"/>
              <a:gd name="connsiteX4" fmla="*/ 0 w 5908712"/>
              <a:gd name="connsiteY4" fmla="*/ 0 h 3959624"/>
              <a:gd name="connsiteX0" fmla="*/ 0 w 5937741"/>
              <a:gd name="connsiteY0" fmla="*/ 0 h 3959624"/>
              <a:gd name="connsiteX1" fmla="*/ 5908712 w 5937741"/>
              <a:gd name="connsiteY1" fmla="*/ 0 h 3959624"/>
              <a:gd name="connsiteX2" fmla="*/ 5937741 w 5937741"/>
              <a:gd name="connsiteY2" fmla="*/ 3654824 h 3959624"/>
              <a:gd name="connsiteX3" fmla="*/ 0 w 5937741"/>
              <a:gd name="connsiteY3" fmla="*/ 3959624 h 3959624"/>
              <a:gd name="connsiteX4" fmla="*/ 0 w 5937741"/>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959624"/>
              <a:gd name="connsiteX1" fmla="*/ 5908712 w 5908712"/>
              <a:gd name="connsiteY1" fmla="*/ 0 h 3959624"/>
              <a:gd name="connsiteX2" fmla="*/ 5879684 w 5908712"/>
              <a:gd name="connsiteY2" fmla="*/ 3654824 h 3959624"/>
              <a:gd name="connsiteX3" fmla="*/ 0 w 5908712"/>
              <a:gd name="connsiteY3" fmla="*/ 3959624 h 3959624"/>
              <a:gd name="connsiteX4" fmla="*/ 0 w 5908712"/>
              <a:gd name="connsiteY4" fmla="*/ 0 h 3959624"/>
              <a:gd name="connsiteX0" fmla="*/ 0 w 5908712"/>
              <a:gd name="connsiteY0" fmla="*/ 0 h 3868184"/>
              <a:gd name="connsiteX1" fmla="*/ 5908712 w 5908712"/>
              <a:gd name="connsiteY1" fmla="*/ 0 h 3868184"/>
              <a:gd name="connsiteX2" fmla="*/ 5879684 w 5908712"/>
              <a:gd name="connsiteY2" fmla="*/ 3654824 h 3868184"/>
              <a:gd name="connsiteX3" fmla="*/ 0 w 5908712"/>
              <a:gd name="connsiteY3" fmla="*/ 3868184 h 3868184"/>
              <a:gd name="connsiteX4" fmla="*/ 0 w 5908712"/>
              <a:gd name="connsiteY4" fmla="*/ 0 h 3868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8712" h="3868184">
                <a:moveTo>
                  <a:pt x="0" y="0"/>
                </a:moveTo>
                <a:lnTo>
                  <a:pt x="5908712" y="0"/>
                </a:lnTo>
                <a:lnTo>
                  <a:pt x="5879684" y="3654824"/>
                </a:lnTo>
                <a:lnTo>
                  <a:pt x="0" y="3868184"/>
                </a:lnTo>
                <a:lnTo>
                  <a:pt x="0" y="0"/>
                </a:lnTo>
                <a:close/>
              </a:path>
            </a:pathLst>
          </a:custGeom>
          <a:solidFill>
            <a:schemeClr val="bg1">
              <a:lumMod val="85000"/>
            </a:schemeClr>
          </a:solidFill>
          <a:effectLst>
            <a:softEdge rad="0"/>
          </a:effectLst>
          <a:scene3d>
            <a:camera prst="perspectiveContrastingRightFacing" fov="1800000">
              <a:rot lat="20435595" lon="18479276" rev="599263"/>
            </a:camera>
            <a:lightRig rig="threePt" dir="t"/>
          </a:scene3d>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
        <p:nvSpPr>
          <p:cNvPr id="13" name="Picture Placeholder 6"/>
          <p:cNvSpPr>
            <a:spLocks noGrp="1"/>
          </p:cNvSpPr>
          <p:nvPr>
            <p:ph type="pic" sz="quarter" idx="16"/>
          </p:nvPr>
        </p:nvSpPr>
        <p:spPr>
          <a:xfrm>
            <a:off x="3943350" y="1571426"/>
            <a:ext cx="4297680" cy="2440137"/>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79824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2" grpId="0"/>
      <p:bldP spid="8" grpId="0" build="p"/>
      <p:bldP spid="13"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4 IMac Feature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0" y="4343401"/>
            <a:ext cx="12206288" cy="242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 name="Picture Placeholder 14"/>
          <p:cNvSpPr>
            <a:spLocks noGrp="1"/>
          </p:cNvSpPr>
          <p:nvPr>
            <p:ph type="pic" sz="quarter" idx="18"/>
          </p:nvPr>
        </p:nvSpPr>
        <p:spPr>
          <a:xfrm>
            <a:off x="9705976" y="1900239"/>
            <a:ext cx="2500313" cy="1476375"/>
          </a:xfrm>
          <a:prstGeom prst="rect">
            <a:avLst/>
          </a:prstGeom>
          <a:solidFill>
            <a:schemeClr val="bg1">
              <a:lumMod val="85000"/>
            </a:schemeClr>
          </a:solidFill>
          <a:effectLst>
            <a:softEdge rad="0"/>
          </a:effectLst>
          <a:scene3d>
            <a:camera prst="perspectiveContrastingRightFacing" fov="2160000">
              <a:rot lat="20640000" lon="18300000" rev="599263"/>
            </a:camera>
            <a:lightRig rig="threePt" dir="t"/>
          </a:scene3d>
        </p:spPr>
        <p:txBody>
          <a:bodyPr/>
          <a:lstStyle/>
          <a:p>
            <a:r>
              <a:rPr lang="es-ES"/>
              <a:t>Haga clic en el icono para agregar una imagen</a:t>
            </a:r>
            <a:endParaRPr lang="en-US" dirty="0"/>
          </a:p>
        </p:txBody>
      </p:sp>
      <p:sp>
        <p:nvSpPr>
          <p:cNvPr id="11" name="Picture Placeholder 11"/>
          <p:cNvSpPr>
            <a:spLocks noGrp="1"/>
          </p:cNvSpPr>
          <p:nvPr>
            <p:ph type="pic" sz="quarter" idx="17"/>
          </p:nvPr>
        </p:nvSpPr>
        <p:spPr>
          <a:xfrm>
            <a:off x="5131650" y="1852613"/>
            <a:ext cx="1912089" cy="1466850"/>
          </a:xfrm>
          <a:prstGeom prst="rect">
            <a:avLst/>
          </a:prstGeom>
          <a:solidFill>
            <a:schemeClr val="bg1">
              <a:lumMod val="75000"/>
            </a:schemeClr>
          </a:solidFill>
          <a:effectLst/>
          <a:scene3d>
            <a:camera prst="perspectiveContrastingLeftFacing" fov="3900000">
              <a:rot lat="20160000" lon="2400000" rev="21180000"/>
            </a:camera>
            <a:lightRig rig="threePt" dir="t"/>
          </a:scene3d>
          <a:sp3d/>
        </p:spPr>
        <p:txBody>
          <a:bodyPr>
            <a:sp3d/>
          </a:bodyPr>
          <a:lstStyle>
            <a:lvl1pPr>
              <a:defRPr>
                <a:ln>
                  <a:noFill/>
                </a:ln>
              </a:defRPr>
            </a:lvl1p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
        <p:nvSpPr>
          <p:cNvPr id="13" name="Picture Placeholder 6"/>
          <p:cNvSpPr>
            <a:spLocks noGrp="1"/>
          </p:cNvSpPr>
          <p:nvPr>
            <p:ph type="pic" sz="quarter" idx="16"/>
          </p:nvPr>
        </p:nvSpPr>
        <p:spPr>
          <a:xfrm>
            <a:off x="6965384" y="1674005"/>
            <a:ext cx="3120347" cy="1754996"/>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27525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 grpId="0"/>
      <p:bldP spid="8" grpId="0" build="p"/>
      <p:bldP spid="13"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Laptop Details">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934" y="1936394"/>
            <a:ext cx="4424516" cy="274320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1529" y="2049828"/>
            <a:ext cx="4279482" cy="2516335"/>
          </a:xfrm>
          <a:prstGeom prst="rect">
            <a:avLst/>
          </a:prstGeom>
        </p:spPr>
      </p:pic>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2" name="Picture Placeholder 11"/>
          <p:cNvSpPr>
            <a:spLocks noGrp="1"/>
          </p:cNvSpPr>
          <p:nvPr>
            <p:ph type="pic" sz="quarter" idx="14"/>
          </p:nvPr>
        </p:nvSpPr>
        <p:spPr>
          <a:xfrm rot="360000">
            <a:off x="8800399" y="2424196"/>
            <a:ext cx="2871386" cy="1828231"/>
          </a:xfrm>
          <a:prstGeom prst="rect">
            <a:avLst/>
          </a:prstGeom>
          <a:solidFill>
            <a:schemeClr val="bg1">
              <a:lumMod val="85000"/>
            </a:schemeClr>
          </a:solidFill>
          <a:scene3d>
            <a:camera prst="perspectiveContrastingLeftFacing" fov="1200000">
              <a:rot lat="20940000" lon="2580000" rev="0"/>
            </a:camera>
            <a:lightRig rig="threePt" dir="t"/>
          </a:scene3d>
        </p:spPr>
        <p:txBody>
          <a:bodyPr/>
          <a:lstStyle/>
          <a:p>
            <a:r>
              <a:rPr lang="es-ES"/>
              <a:t>Haga clic en el icono para agregar una imagen</a:t>
            </a:r>
            <a:endParaRPr lang="en-US" dirty="0"/>
          </a:p>
        </p:txBody>
      </p:sp>
      <p:sp>
        <p:nvSpPr>
          <p:cNvPr id="13" name="Picture Placeholder 6"/>
          <p:cNvSpPr>
            <a:spLocks noGrp="1"/>
          </p:cNvSpPr>
          <p:nvPr>
            <p:ph type="pic" sz="quarter" idx="16"/>
          </p:nvPr>
        </p:nvSpPr>
        <p:spPr>
          <a:xfrm>
            <a:off x="5331870" y="2262695"/>
            <a:ext cx="3079750" cy="1923585"/>
          </a:xfrm>
          <a:solidFill>
            <a:schemeClr val="bg1">
              <a:lumMod val="85000"/>
            </a:schemeClr>
          </a:solidFill>
        </p:spPr>
        <p:txBody>
          <a:bodyPr/>
          <a:lstStyle/>
          <a:p>
            <a:r>
              <a:rPr lang="es-ES"/>
              <a:t>Haga clic en el icono para agregar una imagen</a:t>
            </a:r>
            <a:endParaRPr lang="en-US" dirty="0"/>
          </a:p>
        </p:txBody>
      </p:sp>
      <p:sp>
        <p:nvSpPr>
          <p:cNvPr id="9" name="Text Placeholder 8"/>
          <p:cNvSpPr>
            <a:spLocks noGrp="1"/>
          </p:cNvSpPr>
          <p:nvPr>
            <p:ph type="body" sz="quarter" idx="18" hasCustomPrompt="1"/>
          </p:nvPr>
        </p:nvSpPr>
        <p:spPr>
          <a:xfrm>
            <a:off x="609601" y="5227690"/>
            <a:ext cx="10971213" cy="739879"/>
          </a:xfrm>
        </p:spPr>
        <p:txBody>
          <a:body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214207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2" grpId="0" animBg="1"/>
      <p:bldP spid="13" grpId="0" animBg="1"/>
      <p:bldP spid="9" grpId="0" build="p">
        <p:tmplLst>
          <p:tmpl lvl="1">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cSld name="IMac Layout Feature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3" name="Picture Placeholder 6"/>
          <p:cNvSpPr>
            <a:spLocks noGrp="1"/>
          </p:cNvSpPr>
          <p:nvPr>
            <p:ph type="pic" sz="quarter" idx="16"/>
          </p:nvPr>
        </p:nvSpPr>
        <p:spPr>
          <a:xfrm>
            <a:off x="2330880" y="1383907"/>
            <a:ext cx="3841320" cy="2130819"/>
          </a:xfrm>
          <a:solidFill>
            <a:schemeClr val="bg1">
              <a:lumMod val="85000"/>
            </a:schemeClr>
          </a:solidFill>
        </p:spPr>
        <p:txBody>
          <a:bodyPr/>
          <a:lstStyle/>
          <a:p>
            <a:r>
              <a:rPr lang="es-ES"/>
              <a:t>Haga clic en el icono para agregar una imagen</a:t>
            </a:r>
            <a:endParaRPr lang="en-US" dirty="0"/>
          </a:p>
        </p:txBody>
      </p:sp>
      <p:sp>
        <p:nvSpPr>
          <p:cNvPr id="12" name="Picture Placeholder 6"/>
          <p:cNvSpPr>
            <a:spLocks noGrp="1"/>
          </p:cNvSpPr>
          <p:nvPr>
            <p:ph type="pic" sz="quarter" idx="19"/>
          </p:nvPr>
        </p:nvSpPr>
        <p:spPr>
          <a:xfrm>
            <a:off x="6062662" y="2423915"/>
            <a:ext cx="3353029" cy="2100460"/>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327053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3" grpId="0" animBg="1"/>
      <p:bldP spid="12"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Responsive Devices">
    <p:spTree>
      <p:nvGrpSpPr>
        <p:cNvPr id="1" name=""/>
        <p:cNvGrpSpPr/>
        <p:nvPr/>
      </p:nvGrpSpPr>
      <p:grpSpPr>
        <a:xfrm>
          <a:off x="0" y="0"/>
          <a:ext cx="0" cy="0"/>
          <a:chOff x="0" y="0"/>
          <a:chExt cx="0" cy="0"/>
        </a:xfrm>
      </p:grpSpPr>
      <p:sp>
        <p:nvSpPr>
          <p:cNvPr id="13" name="Picture Placeholder 6"/>
          <p:cNvSpPr>
            <a:spLocks noGrp="1"/>
          </p:cNvSpPr>
          <p:nvPr>
            <p:ph type="pic" sz="quarter" idx="16"/>
          </p:nvPr>
        </p:nvSpPr>
        <p:spPr>
          <a:xfrm>
            <a:off x="7587362" y="1462089"/>
            <a:ext cx="3671189" cy="2073593"/>
          </a:xfr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9" name="Picture Placeholder 8"/>
          <p:cNvSpPr>
            <a:spLocks noGrp="1"/>
          </p:cNvSpPr>
          <p:nvPr>
            <p:ph type="pic" sz="quarter" idx="17"/>
          </p:nvPr>
        </p:nvSpPr>
        <p:spPr>
          <a:xfrm>
            <a:off x="6626860" y="2506663"/>
            <a:ext cx="1554480" cy="2075688"/>
          </a:xfrm>
          <a:solidFill>
            <a:schemeClr val="bg1">
              <a:lumMod val="75000"/>
            </a:schemeClr>
          </a:solidFill>
        </p:spPr>
        <p:txBody>
          <a:bodyPr/>
          <a:lstStyle/>
          <a:p>
            <a:r>
              <a:rPr lang="es-ES"/>
              <a:t>Haga clic en el icono para agregar una imagen</a:t>
            </a:r>
            <a:endParaRPr lang="en-US" dirty="0"/>
          </a:p>
        </p:txBody>
      </p:sp>
      <p:sp>
        <p:nvSpPr>
          <p:cNvPr id="16" name="Picture Placeholder 15"/>
          <p:cNvSpPr>
            <a:spLocks noGrp="1"/>
          </p:cNvSpPr>
          <p:nvPr>
            <p:ph type="pic" sz="quarter" idx="18"/>
          </p:nvPr>
        </p:nvSpPr>
        <p:spPr>
          <a:xfrm>
            <a:off x="8107364" y="3378994"/>
            <a:ext cx="708819" cy="1247776"/>
          </a:xfrm>
          <a:solidFill>
            <a:schemeClr val="bg1">
              <a:lumMod val="8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9879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14:presetBounceEnd="34667">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34667">
                                          <p:cBhvr additive="base">
                                            <p:cTn id="16" dur="750" fill="hold"/>
                                            <p:tgtEl>
                                              <p:spTgt spid="13"/>
                                            </p:tgtEl>
                                            <p:attrNameLst>
                                              <p:attrName>ppt_x</p:attrName>
                                            </p:attrNameLst>
                                          </p:cBhvr>
                                          <p:tavLst>
                                            <p:tav tm="0">
                                              <p:val>
                                                <p:strVal val="#ppt_x"/>
                                              </p:val>
                                            </p:tav>
                                            <p:tav tm="100000">
                                              <p:val>
                                                <p:strVal val="#ppt_x"/>
                                              </p:val>
                                            </p:tav>
                                          </p:tavLst>
                                        </p:anim>
                                        <p:anim calcmode="lin" valueType="num" p14:bounceEnd="34667">
                                          <p:cBhvr additive="base">
                                            <p:cTn id="17" dur="75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34667">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4667">
                                          <p:cBhvr additive="base">
                                            <p:cTn id="20" dur="750" fill="hold"/>
                                            <p:tgtEl>
                                              <p:spTgt spid="9"/>
                                            </p:tgtEl>
                                            <p:attrNameLst>
                                              <p:attrName>ppt_x</p:attrName>
                                            </p:attrNameLst>
                                          </p:cBhvr>
                                          <p:tavLst>
                                            <p:tav tm="0">
                                              <p:val>
                                                <p:strVal val="#ppt_x"/>
                                              </p:val>
                                            </p:tav>
                                            <p:tav tm="100000">
                                              <p:val>
                                                <p:strVal val="#ppt_x"/>
                                              </p:val>
                                            </p:tav>
                                          </p:tavLst>
                                        </p:anim>
                                        <p:anim calcmode="lin" valueType="num" p14:bounceEnd="34667">
                                          <p:cBhvr additive="base">
                                            <p:cTn id="21" dur="75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34667">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34667">
                                          <p:cBhvr additive="base">
                                            <p:cTn id="24" dur="750" fill="hold"/>
                                            <p:tgtEl>
                                              <p:spTgt spid="16"/>
                                            </p:tgtEl>
                                            <p:attrNameLst>
                                              <p:attrName>ppt_x</p:attrName>
                                            </p:attrNameLst>
                                          </p:cBhvr>
                                          <p:tavLst>
                                            <p:tav tm="0">
                                              <p:val>
                                                <p:strVal val="#ppt_x"/>
                                              </p:val>
                                            </p:tav>
                                            <p:tav tm="100000">
                                              <p:val>
                                                <p:strVal val="#ppt_x"/>
                                              </p:val>
                                            </p:tav>
                                          </p:tavLst>
                                        </p:anim>
                                        <p:anim calcmode="lin" valueType="num" p14:bounceEnd="34667">
                                          <p:cBhvr additive="base">
                                            <p:cTn id="25"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8" grpId="0" build="p"/>
          <p:bldP spid="9"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750" fill="hold"/>
                                            <p:tgtEl>
                                              <p:spTgt spid="9"/>
                                            </p:tgtEl>
                                            <p:attrNameLst>
                                              <p:attrName>ppt_x</p:attrName>
                                            </p:attrNameLst>
                                          </p:cBhvr>
                                          <p:tavLst>
                                            <p:tav tm="0">
                                              <p:val>
                                                <p:strVal val="#ppt_x"/>
                                              </p:val>
                                            </p:tav>
                                            <p:tav tm="100000">
                                              <p:val>
                                                <p:strVal val="#ppt_x"/>
                                              </p:val>
                                            </p:tav>
                                          </p:tavLst>
                                        </p:anim>
                                        <p:anim calcmode="lin" valueType="num">
                                          <p:cBhvr additive="base">
                                            <p:cTn id="21" dur="75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750" fill="hold"/>
                                            <p:tgtEl>
                                              <p:spTgt spid="16"/>
                                            </p:tgtEl>
                                            <p:attrNameLst>
                                              <p:attrName>ppt_x</p:attrName>
                                            </p:attrNameLst>
                                          </p:cBhvr>
                                          <p:tavLst>
                                            <p:tav tm="0">
                                              <p:val>
                                                <p:strVal val="#ppt_x"/>
                                              </p:val>
                                            </p:tav>
                                            <p:tav tm="100000">
                                              <p:val>
                                                <p:strVal val="#ppt_x"/>
                                              </p:val>
                                            </p:tav>
                                          </p:tavLst>
                                        </p:anim>
                                        <p:anim calcmode="lin" valueType="num">
                                          <p:cBhvr additive="base">
                                            <p:cTn id="25"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8" grpId="0" build="p"/>
          <p:bldP spid="9" grpId="0" animBg="1"/>
          <p:bldP spid="16" grpId="0" animBg="1"/>
        </p:bldLst>
      </p:timing>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Responsive Devices 02">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7"/>
          </p:nvPr>
        </p:nvSpPr>
        <p:spPr>
          <a:xfrm>
            <a:off x="2888476" y="2753266"/>
            <a:ext cx="1366025" cy="1809210"/>
          </a:xfrm>
          <a:solidFill>
            <a:schemeClr val="bg1">
              <a:lumMod val="75000"/>
            </a:schemeClr>
          </a:solidFill>
        </p:spPr>
        <p:txBody>
          <a:bodyPr/>
          <a:lstStyle/>
          <a:p>
            <a:r>
              <a:rPr lang="es-ES"/>
              <a:t>Haga clic en el icono para agregar una imagen</a:t>
            </a:r>
            <a:endParaRPr lang="en-US" dirty="0"/>
          </a:p>
        </p:txBody>
      </p:sp>
      <p:sp>
        <p:nvSpPr>
          <p:cNvPr id="13" name="Picture Placeholder 6"/>
          <p:cNvSpPr>
            <a:spLocks noGrp="1"/>
          </p:cNvSpPr>
          <p:nvPr>
            <p:ph type="pic" sz="quarter" idx="16"/>
          </p:nvPr>
        </p:nvSpPr>
        <p:spPr>
          <a:xfrm>
            <a:off x="4117431" y="1712341"/>
            <a:ext cx="3180765" cy="1799210"/>
          </a:xfr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ctr">
              <a:defRPr sz="1400">
                <a:solidFill>
                  <a:schemeClr val="bg1"/>
                </a:solidFill>
              </a:defRPr>
            </a:lvl1pPr>
          </a:lstStyle>
          <a:p>
            <a:pPr lvl="0"/>
            <a:r>
              <a:rPr lang="en-US" dirty="0"/>
              <a:t>Your Small Title Here</a:t>
            </a:r>
          </a:p>
        </p:txBody>
      </p:sp>
      <p:sp>
        <p:nvSpPr>
          <p:cNvPr id="16" name="Picture Placeholder 15"/>
          <p:cNvSpPr>
            <a:spLocks noGrp="1"/>
          </p:cNvSpPr>
          <p:nvPr>
            <p:ph type="pic" sz="quarter" idx="18"/>
          </p:nvPr>
        </p:nvSpPr>
        <p:spPr>
          <a:xfrm>
            <a:off x="4239223" y="3610389"/>
            <a:ext cx="626364" cy="1106424"/>
          </a:xfrm>
          <a:solidFill>
            <a:schemeClr val="bg1">
              <a:lumMod val="85000"/>
            </a:schemeClr>
          </a:solidFill>
        </p:spPr>
        <p:txBody>
          <a:bodyPr/>
          <a:lstStyle/>
          <a:p>
            <a:r>
              <a:rPr lang="es-ES"/>
              <a:t>Haga clic en el icono para agregar una imagen</a:t>
            </a:r>
            <a:endParaRPr lang="en-US" dirty="0"/>
          </a:p>
        </p:txBody>
      </p:sp>
      <p:sp>
        <p:nvSpPr>
          <p:cNvPr id="7" name="Picture Placeholder 6"/>
          <p:cNvSpPr>
            <a:spLocks noGrp="1"/>
          </p:cNvSpPr>
          <p:nvPr>
            <p:ph type="pic" sz="quarter" idx="19"/>
          </p:nvPr>
        </p:nvSpPr>
        <p:spPr>
          <a:xfrm>
            <a:off x="6865144" y="2868930"/>
            <a:ext cx="2297906" cy="1430020"/>
          </a:xfrm>
          <a:solidFill>
            <a:schemeClr val="bg1">
              <a:lumMod val="7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26711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2" grpId="0"/>
      <p:bldP spid="8" grpId="0" build="p"/>
      <p:bldP spid="16" grpId="0" animBg="1"/>
      <p:bldP spid="7"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Prices of Responsive">
    <p:spTree>
      <p:nvGrpSpPr>
        <p:cNvPr id="1" name=""/>
        <p:cNvGrpSpPr/>
        <p:nvPr/>
      </p:nvGrpSpPr>
      <p:grpSpPr>
        <a:xfrm>
          <a:off x="0" y="0"/>
          <a:ext cx="0" cy="0"/>
          <a:chOff x="0" y="0"/>
          <a:chExt cx="0" cy="0"/>
        </a:xfrm>
      </p:grpSpPr>
      <p:sp>
        <p:nvSpPr>
          <p:cNvPr id="11" name="Round Same Side Corner Rectangle 10"/>
          <p:cNvSpPr/>
          <p:nvPr/>
        </p:nvSpPr>
        <p:spPr>
          <a:xfrm rot="10800000">
            <a:off x="0" y="1"/>
            <a:ext cx="12192000" cy="3692319"/>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3" name="Picture Placeholder 6"/>
          <p:cNvSpPr>
            <a:spLocks noGrp="1"/>
          </p:cNvSpPr>
          <p:nvPr>
            <p:ph type="pic" sz="quarter" idx="16"/>
          </p:nvPr>
        </p:nvSpPr>
        <p:spPr>
          <a:xfrm>
            <a:off x="4481514" y="1538790"/>
            <a:ext cx="3281141" cy="1852058"/>
          </a:xfrm>
          <a:solidFill>
            <a:schemeClr val="bg1">
              <a:lumMod val="95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6" name="Picture Placeholder 15"/>
          <p:cNvSpPr>
            <a:spLocks noGrp="1"/>
          </p:cNvSpPr>
          <p:nvPr>
            <p:ph type="pic" sz="quarter" idx="18"/>
          </p:nvPr>
        </p:nvSpPr>
        <p:spPr>
          <a:xfrm>
            <a:off x="4610170" y="3436132"/>
            <a:ext cx="636201" cy="1126345"/>
          </a:xfrm>
          <a:solidFill>
            <a:schemeClr val="bg1">
              <a:lumMod val="85000"/>
            </a:schemeClr>
          </a:solidFill>
        </p:spPr>
        <p:txBody>
          <a:bodyPr/>
          <a:lstStyle/>
          <a:p>
            <a:r>
              <a:rPr lang="es-ES"/>
              <a:t>Haga clic en el icono para agregar una imagen</a:t>
            </a:r>
            <a:endParaRPr lang="en-US" dirty="0"/>
          </a:p>
        </p:txBody>
      </p:sp>
      <p:sp>
        <p:nvSpPr>
          <p:cNvPr id="7" name="Picture Placeholder 6"/>
          <p:cNvSpPr>
            <a:spLocks noGrp="1"/>
          </p:cNvSpPr>
          <p:nvPr>
            <p:ph type="pic" sz="quarter" idx="19"/>
          </p:nvPr>
        </p:nvSpPr>
        <p:spPr>
          <a:xfrm>
            <a:off x="7243301" y="2700312"/>
            <a:ext cx="2372868" cy="1471639"/>
          </a:xfrm>
          <a:solidFill>
            <a:schemeClr val="bg1">
              <a:lumMod val="75000"/>
            </a:schemeClr>
          </a:solidFill>
        </p:spPr>
        <p:txBody>
          <a:bodyPr/>
          <a:lstStyle/>
          <a:p>
            <a:r>
              <a:rPr lang="es-ES"/>
              <a:t>Haga clic en el icono para agregar una imagen</a:t>
            </a:r>
            <a:endParaRPr lang="en-US" dirty="0"/>
          </a:p>
        </p:txBody>
      </p:sp>
      <p:sp>
        <p:nvSpPr>
          <p:cNvPr id="9" name="Picture Placeholder 8"/>
          <p:cNvSpPr>
            <a:spLocks noGrp="1"/>
          </p:cNvSpPr>
          <p:nvPr>
            <p:ph type="pic" sz="quarter" idx="17"/>
          </p:nvPr>
        </p:nvSpPr>
        <p:spPr>
          <a:xfrm>
            <a:off x="3254918" y="2565091"/>
            <a:ext cx="1399032" cy="1874520"/>
          </a:xfrm>
          <a:solidFill>
            <a:schemeClr val="bg1">
              <a:lumMod val="75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13103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8" grpId="0" build="p"/>
      <p:bldP spid="16" grpId="0" animBg="1"/>
      <p:bldP spid="7" grpId="0" animBg="1"/>
      <p:bldP spid="9"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Website Mockup ">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274683" y="1855312"/>
            <a:ext cx="7703458" cy="4318794"/>
          </a:xfrm>
          <a:solidFill>
            <a:schemeClr val="bg1">
              <a:lumMod val="95000"/>
              <a:alpha val="26000"/>
            </a:schemeClr>
          </a:solidFill>
        </p:spPr>
        <p:txBody>
          <a:bodyPr/>
          <a:lstStyle/>
          <a:p>
            <a:r>
              <a:rPr lang="es-ES"/>
              <a:t>Haga clic en el icono para agregar una imagen</a:t>
            </a:r>
            <a:endParaRPr lang="en-US" dirty="0"/>
          </a:p>
        </p:txBody>
      </p:sp>
      <p:sp>
        <p:nvSpPr>
          <p:cNvPr id="2" name="Title 1"/>
          <p:cNvSpPr>
            <a:spLocks noGrp="1"/>
          </p:cNvSpPr>
          <p:nvPr>
            <p:ph type="title"/>
          </p:nvPr>
        </p:nvSpPr>
        <p:spPr>
          <a:xfrm>
            <a:off x="628650" y="-158617"/>
            <a:ext cx="10972800" cy="1311128"/>
          </a:xfrm>
        </p:spPr>
        <p:txBody>
          <a:bodyPr/>
          <a:lstStyle>
            <a:lvl1pPr algn="r">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solidFill>
              </a:defRPr>
            </a:lvl1pPr>
          </a:lstStyle>
          <a:p>
            <a:pPr lvl="0"/>
            <a:r>
              <a:rPr lang="en-US" dirty="0"/>
              <a:t>Your Small Title Here</a:t>
            </a:r>
          </a:p>
        </p:txBody>
      </p:sp>
      <p:sp>
        <p:nvSpPr>
          <p:cNvPr id="11" name="Picture Placeholder 9"/>
          <p:cNvSpPr>
            <a:spLocks noGrp="1"/>
          </p:cNvSpPr>
          <p:nvPr>
            <p:ph type="pic" sz="quarter" idx="15"/>
          </p:nvPr>
        </p:nvSpPr>
        <p:spPr>
          <a:xfrm>
            <a:off x="628651" y="2665447"/>
            <a:ext cx="5772150" cy="3830605"/>
          </a:xfrm>
          <a:solidFill>
            <a:schemeClr val="bg1">
              <a:lumMod val="95000"/>
              <a:alpha val="26000"/>
            </a:schemeClr>
          </a:solidFill>
        </p:spPr>
        <p:txBody>
          <a:bodyPr/>
          <a:lstStyle/>
          <a:p>
            <a:r>
              <a:rPr lang="es-ES"/>
              <a:t>Haga clic en el icono para agregar una imagen</a:t>
            </a:r>
            <a:endParaRPr lang="en-US" dirty="0"/>
          </a:p>
        </p:txBody>
      </p:sp>
    </p:spTree>
    <p:extLst>
      <p:ext uri="{BB962C8B-B14F-4D97-AF65-F5344CB8AC3E}">
        <p14:creationId xmlns:p14="http://schemas.microsoft.com/office/powerpoint/2010/main" val="72669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8" grpId="0" build="p"/>
      <p:bldP spid="11"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Website Inner Pages">
    <p:spTree>
      <p:nvGrpSpPr>
        <p:cNvPr id="1" name=""/>
        <p:cNvGrpSpPr/>
        <p:nvPr/>
      </p:nvGrpSpPr>
      <p:grpSpPr>
        <a:xfrm>
          <a:off x="0" y="0"/>
          <a:ext cx="0" cy="0"/>
          <a:chOff x="0" y="0"/>
          <a:chExt cx="0" cy="0"/>
        </a:xfrm>
      </p:grpSpPr>
      <p:sp>
        <p:nvSpPr>
          <p:cNvPr id="10" name="Rectangle 9"/>
          <p:cNvSpPr/>
          <p:nvPr/>
        </p:nvSpPr>
        <p:spPr>
          <a:xfrm>
            <a:off x="1587" y="1"/>
            <a:ext cx="12193588" cy="5219701"/>
          </a:xfrm>
          <a:prstGeom prst="rect">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8300" b="1" dirty="0">
              <a:solidFill>
                <a:srgbClr val="FCFCFC"/>
              </a:solidFill>
            </a:endParaRPr>
          </a:p>
        </p:txBody>
      </p:sp>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2428876" y="3112295"/>
            <a:ext cx="7273925" cy="4055269"/>
          </a:xfrm>
        </p:spPr>
        <p:txBody>
          <a:bodyPr/>
          <a:lstStyle/>
          <a:p>
            <a:r>
              <a:rPr lang="es-ES"/>
              <a:t>Haga clic en el icono para agregar una imagen</a:t>
            </a:r>
            <a:endParaRPr lang="en-US" dirty="0"/>
          </a:p>
        </p:txBody>
      </p:sp>
      <p:sp>
        <p:nvSpPr>
          <p:cNvPr id="14" name="Picture Placeholder 13"/>
          <p:cNvSpPr>
            <a:spLocks noGrp="1"/>
          </p:cNvSpPr>
          <p:nvPr>
            <p:ph type="pic" sz="quarter" idx="15"/>
          </p:nvPr>
        </p:nvSpPr>
        <p:spPr>
          <a:xfrm>
            <a:off x="259080" y="3075189"/>
            <a:ext cx="5227320" cy="3498850"/>
          </a:xfrm>
        </p:spPr>
        <p:txBody>
          <a:bodyPr/>
          <a:lstStyle/>
          <a:p>
            <a:r>
              <a:rPr lang="es-ES"/>
              <a:t>Haga clic en el icono para agregar una imagen</a:t>
            </a:r>
            <a:endParaRPr lang="en-US" dirty="0"/>
          </a:p>
        </p:txBody>
      </p:sp>
      <p:sp>
        <p:nvSpPr>
          <p:cNvPr id="15" name="Picture Placeholder 13"/>
          <p:cNvSpPr>
            <a:spLocks noGrp="1"/>
          </p:cNvSpPr>
          <p:nvPr>
            <p:ph type="pic" sz="quarter" idx="16"/>
          </p:nvPr>
        </p:nvSpPr>
        <p:spPr>
          <a:xfrm>
            <a:off x="6915091" y="3075189"/>
            <a:ext cx="5227320" cy="3498850"/>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86981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nodePh="1">
                                  <p:stCondLst>
                                    <p:cond delay="0"/>
                                  </p:stCondLst>
                                  <p:endCondLst>
                                    <p:cond evt="begin" delay="0">
                                      <p:tn val="22"/>
                                    </p:cond>
                                  </p:end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p:bldP spid="14" grpId="0"/>
      <p:bldP spid="15" grpId="0"/>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Website Visitor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3382604" y="3112296"/>
            <a:ext cx="5471652" cy="3093243"/>
          </a:xfrm>
        </p:spPr>
        <p:txBody>
          <a:bodyPr/>
          <a:lstStyle/>
          <a:p>
            <a:r>
              <a:rPr lang="es-ES"/>
              <a:t>Haga clic en el icono para agregar una imagen</a:t>
            </a:r>
            <a:endParaRPr lang="en-US" dirty="0"/>
          </a:p>
        </p:txBody>
      </p:sp>
      <p:sp>
        <p:nvSpPr>
          <p:cNvPr id="14" name="Picture Placeholder 13"/>
          <p:cNvSpPr>
            <a:spLocks noGrp="1"/>
          </p:cNvSpPr>
          <p:nvPr>
            <p:ph type="pic" sz="quarter" idx="15"/>
          </p:nvPr>
        </p:nvSpPr>
        <p:spPr>
          <a:xfrm>
            <a:off x="87009" y="3954181"/>
            <a:ext cx="3351516" cy="2219924"/>
          </a:xfrm>
        </p:spPr>
        <p:txBody>
          <a:bodyPr/>
          <a:lstStyle/>
          <a:p>
            <a:r>
              <a:rPr lang="es-ES"/>
              <a:t>Haga clic en el icono para agregar una imagen</a:t>
            </a:r>
            <a:endParaRPr lang="en-US" dirty="0"/>
          </a:p>
        </p:txBody>
      </p:sp>
      <p:sp>
        <p:nvSpPr>
          <p:cNvPr id="15" name="Picture Placeholder 13"/>
          <p:cNvSpPr>
            <a:spLocks noGrp="1"/>
          </p:cNvSpPr>
          <p:nvPr>
            <p:ph type="pic" sz="quarter" idx="16"/>
          </p:nvPr>
        </p:nvSpPr>
        <p:spPr>
          <a:xfrm>
            <a:off x="8755971" y="3891190"/>
            <a:ext cx="3338513" cy="2238375"/>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74122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nodePh="1">
                                  <p:stCondLst>
                                    <p:cond delay="0"/>
                                  </p:stCondLst>
                                  <p:endCondLst>
                                    <p:cond evt="begin" delay="0">
                                      <p:tn val="22"/>
                                    </p:cond>
                                  </p:end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p:bldP spid="14" grpId="0"/>
      <p:bldP spid="15" grpId="0"/>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Website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ct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2752726" y="1807446"/>
            <a:ext cx="6600825" cy="3656094"/>
          </a:xfrm>
        </p:spPr>
        <p:txBody>
          <a:bodyPr/>
          <a:lstStyle/>
          <a:p>
            <a:r>
              <a:rPr lang="es-ES"/>
              <a:t>Haga clic en el icono para agregar una imagen</a:t>
            </a:r>
            <a:endParaRPr lang="en-US" dirty="0"/>
          </a:p>
        </p:txBody>
      </p:sp>
      <p:sp>
        <p:nvSpPr>
          <p:cNvPr id="14" name="Picture Placeholder 13"/>
          <p:cNvSpPr>
            <a:spLocks noGrp="1"/>
          </p:cNvSpPr>
          <p:nvPr>
            <p:ph type="pic" sz="quarter" idx="15"/>
          </p:nvPr>
        </p:nvSpPr>
        <p:spPr>
          <a:xfrm>
            <a:off x="501650" y="2304501"/>
            <a:ext cx="4577080" cy="3042199"/>
          </a:xfrm>
        </p:spPr>
        <p:txBody>
          <a:bodyPr/>
          <a:lstStyle/>
          <a:p>
            <a:r>
              <a:rPr lang="es-ES"/>
              <a:t>Haga clic en el icono para agregar una imagen</a:t>
            </a:r>
            <a:endParaRPr lang="en-US" dirty="0"/>
          </a:p>
        </p:txBody>
      </p:sp>
      <p:sp>
        <p:nvSpPr>
          <p:cNvPr id="15" name="Picture Placeholder 13"/>
          <p:cNvSpPr>
            <a:spLocks noGrp="1"/>
          </p:cNvSpPr>
          <p:nvPr>
            <p:ph type="pic" sz="quarter" idx="16"/>
          </p:nvPr>
        </p:nvSpPr>
        <p:spPr>
          <a:xfrm>
            <a:off x="7105650" y="2298152"/>
            <a:ext cx="4572000" cy="3016799"/>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84158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nodePh="1">
                                  <p:stCondLst>
                                    <p:cond delay="0"/>
                                  </p:stCondLst>
                                  <p:endCondLst>
                                    <p:cond evt="begin" delay="0">
                                      <p:tn val="22"/>
                                    </p:cond>
                                  </p:end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p:bldP spid="14" grpId="0"/>
      <p:bldP spid="15" grpId="0"/>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Website Pages">
    <p:spTree>
      <p:nvGrpSpPr>
        <p:cNvPr id="1" name=""/>
        <p:cNvGrpSpPr/>
        <p:nvPr/>
      </p:nvGrpSpPr>
      <p:grpSpPr>
        <a:xfrm>
          <a:off x="0" y="0"/>
          <a:ext cx="0" cy="0"/>
          <a:chOff x="0" y="0"/>
          <a:chExt cx="0" cy="0"/>
        </a:xfrm>
      </p:grpSpPr>
      <p:sp>
        <p:nvSpPr>
          <p:cNvPr id="14" name="Round Same Side Corner Rectangle 13"/>
          <p:cNvSpPr/>
          <p:nvPr/>
        </p:nvSpPr>
        <p:spPr>
          <a:xfrm rot="5400000">
            <a:off x="2681397" y="-2681400"/>
            <a:ext cx="6829204" cy="12192002"/>
          </a:xfrm>
          <a:prstGeom prst="round2Same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p:cNvSpPr>
            <a:spLocks noGrp="1"/>
          </p:cNvSpPr>
          <p:nvPr>
            <p:ph type="title"/>
          </p:nvPr>
        </p:nvSpPr>
        <p:spPr>
          <a:xfrm>
            <a:off x="628650" y="-158617"/>
            <a:ext cx="10972800" cy="1311128"/>
          </a:xfrm>
        </p:spPr>
        <p:txBody>
          <a:bodyPr/>
          <a:lstStyle>
            <a:lvl1pPr algn="l">
              <a:defRPr>
                <a:solidFill>
                  <a:schemeClr val="bg1"/>
                </a:solidFill>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l">
              <a:defRPr sz="1400">
                <a:solidFill>
                  <a:schemeClr val="bg1"/>
                </a:solidFill>
              </a:defRPr>
            </a:lvl1pPr>
          </a:lstStyle>
          <a:p>
            <a:pPr lvl="0"/>
            <a:r>
              <a:rPr lang="en-US" dirty="0"/>
              <a:t>Your Small Title Here</a:t>
            </a:r>
          </a:p>
        </p:txBody>
      </p:sp>
      <p:sp>
        <p:nvSpPr>
          <p:cNvPr id="11" name="Picture Placeholder 10"/>
          <p:cNvSpPr>
            <a:spLocks noGrp="1"/>
          </p:cNvSpPr>
          <p:nvPr>
            <p:ph type="pic" sz="quarter" idx="14"/>
          </p:nvPr>
        </p:nvSpPr>
        <p:spPr>
          <a:xfrm>
            <a:off x="3387090" y="1611094"/>
            <a:ext cx="6930390" cy="3868956"/>
          </a:xfrm>
        </p:spPr>
        <p:txBody>
          <a:bodyPr/>
          <a:lstStyle/>
          <a:p>
            <a:r>
              <a:rPr lang="es-ES"/>
              <a:t>Haga clic en el icono para agregar una imagen</a:t>
            </a:r>
            <a:endParaRPr lang="en-US" dirty="0"/>
          </a:p>
        </p:txBody>
      </p:sp>
      <p:sp>
        <p:nvSpPr>
          <p:cNvPr id="15" name="Picture Placeholder 13"/>
          <p:cNvSpPr>
            <a:spLocks noGrp="1"/>
          </p:cNvSpPr>
          <p:nvPr>
            <p:ph type="pic" sz="quarter" idx="16"/>
          </p:nvPr>
        </p:nvSpPr>
        <p:spPr>
          <a:xfrm>
            <a:off x="7250908" y="245842"/>
            <a:ext cx="4577953" cy="3067835"/>
          </a:xfrm>
        </p:spPr>
        <p:txBody>
          <a:bodyPr/>
          <a:lstStyle/>
          <a:p>
            <a:r>
              <a:rPr lang="es-ES"/>
              <a:t>Haga clic en el icono para agregar una imagen</a:t>
            </a:r>
            <a:endParaRPr lang="en-US" dirty="0"/>
          </a:p>
        </p:txBody>
      </p:sp>
      <p:sp>
        <p:nvSpPr>
          <p:cNvPr id="16" name="Picture Placeholder 13"/>
          <p:cNvSpPr>
            <a:spLocks noGrp="1"/>
          </p:cNvSpPr>
          <p:nvPr>
            <p:ph type="pic" sz="quarter" idx="17"/>
          </p:nvPr>
        </p:nvSpPr>
        <p:spPr>
          <a:xfrm>
            <a:off x="7277101" y="3616761"/>
            <a:ext cx="4594225" cy="3055502"/>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84038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2" fill="hold" grpId="0" nodeType="withEffect" nodePh="1">
                                  <p:stCondLst>
                                    <p:cond delay="0"/>
                                  </p:stCondLst>
                                  <p:endCondLst>
                                    <p:cond evt="begin" delay="0">
                                      <p:tn val="18"/>
                                    </p:cond>
                                  </p:end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1+#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nodePh="1">
                                  <p:stCondLst>
                                    <p:cond delay="0"/>
                                  </p:stCondLst>
                                  <p:endCondLst>
                                    <p:cond evt="begin" delay="0">
                                      <p:tn val="22"/>
                                    </p:cond>
                                  </p:end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p:bldP spid="15" grpId="0"/>
      <p:bldP spid="16" grpId="0"/>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Website Detail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3928602" y="1753684"/>
            <a:ext cx="8050039" cy="4501066"/>
          </a:xfrm>
        </p:spPr>
        <p:txBody>
          <a:bodyPr/>
          <a:lstStyle/>
          <a:p>
            <a:r>
              <a:rPr lang="es-ES"/>
              <a:t>Haga clic en el icono para agregar una imagen</a:t>
            </a:r>
            <a:endParaRPr lang="en-US" dirty="0"/>
          </a:p>
        </p:txBody>
      </p:sp>
    </p:spTree>
    <p:extLst>
      <p:ext uri="{BB962C8B-B14F-4D97-AF65-F5344CB8AC3E}">
        <p14:creationId xmlns:p14="http://schemas.microsoft.com/office/powerpoint/2010/main" val="179633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nodePh="1">
                                  <p:stCondLst>
                                    <p:cond delay="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Website Features">
    <p:spTree>
      <p:nvGrpSpPr>
        <p:cNvPr id="1" name=""/>
        <p:cNvGrpSpPr/>
        <p:nvPr/>
      </p:nvGrpSpPr>
      <p:grpSpPr>
        <a:xfrm>
          <a:off x="0" y="0"/>
          <a:ext cx="0" cy="0"/>
          <a:chOff x="0" y="0"/>
          <a:chExt cx="0" cy="0"/>
        </a:xfrm>
      </p:grpSpPr>
      <p:sp>
        <p:nvSpPr>
          <p:cNvPr id="2" name="Title 1"/>
          <p:cNvSpPr>
            <a:spLocks noGrp="1"/>
          </p:cNvSpPr>
          <p:nvPr>
            <p:ph type="title"/>
          </p:nvPr>
        </p:nvSpPr>
        <p:spPr>
          <a:xfrm>
            <a:off x="628650" y="-158617"/>
            <a:ext cx="10972800" cy="1311128"/>
          </a:xfrm>
        </p:spPr>
        <p:txBody>
          <a:bodyPr/>
          <a:lstStyle>
            <a:lvl1pPr algn="r">
              <a:defRPr/>
            </a:lvl1pPr>
          </a:lstStyle>
          <a:p>
            <a:r>
              <a:rPr lang="es-ES"/>
              <a:t>Haga clic para modificar el estilo de título del patrón</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6"/>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11" name="Picture Placeholder 10"/>
          <p:cNvSpPr>
            <a:spLocks noGrp="1"/>
          </p:cNvSpPr>
          <p:nvPr>
            <p:ph type="pic" sz="quarter" idx="14"/>
          </p:nvPr>
        </p:nvSpPr>
        <p:spPr>
          <a:xfrm>
            <a:off x="5195735" y="2035277"/>
            <a:ext cx="6828503" cy="3841648"/>
          </a:xfrm>
          <a:ln>
            <a:solidFill>
              <a:schemeClr val="bg1"/>
            </a:solidFill>
          </a:ln>
        </p:spPr>
        <p:txBody>
          <a:bodyPr/>
          <a:lstStyle/>
          <a:p>
            <a:r>
              <a:rPr lang="es-ES"/>
              <a:t>Haga clic en el icono para agregar una imagen</a:t>
            </a:r>
            <a:endParaRPr lang="en-US" dirty="0"/>
          </a:p>
        </p:txBody>
      </p:sp>
    </p:spTree>
    <p:extLst>
      <p:ext uri="{BB962C8B-B14F-4D97-AF65-F5344CB8AC3E}">
        <p14:creationId xmlns:p14="http://schemas.microsoft.com/office/powerpoint/2010/main" val="413773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11"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Blank with Pictur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Tree>
    <p:extLst>
      <p:ext uri="{BB962C8B-B14F-4D97-AF65-F5344CB8AC3E}">
        <p14:creationId xmlns:p14="http://schemas.microsoft.com/office/powerpoint/2010/main" val="230746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4_Blank">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9050" y="-214675"/>
            <a:ext cx="12192000" cy="5152435"/>
          </a:xfrm>
          <a:solidFill>
            <a:schemeClr val="bg1">
              <a:lumMod val="95000"/>
            </a:schemeClr>
          </a:solidFill>
        </p:spPr>
        <p:txBody>
          <a:bodyPr/>
          <a:lstStyle/>
          <a:p>
            <a:r>
              <a:rPr lang="es-ES"/>
              <a:t>Haga clic en el icono para agregar una imagen</a:t>
            </a:r>
            <a:endParaRPr lang="en-US" dirty="0"/>
          </a:p>
        </p:txBody>
      </p:sp>
      <p:sp>
        <p:nvSpPr>
          <p:cNvPr id="2" name="Date Placeholder 1"/>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96BA2D-4BDA-4F0B-9895-599E91AF237C}" type="slidenum">
              <a:rPr lang="en-US" smtClean="0"/>
              <a:t>‹N›</a:t>
            </a:fld>
            <a:endParaRPr lang="en-US" dirty="0"/>
          </a:p>
        </p:txBody>
      </p:sp>
      <p:sp>
        <p:nvSpPr>
          <p:cNvPr id="6" name="Title 1"/>
          <p:cNvSpPr>
            <a:spLocks noGrp="1"/>
          </p:cNvSpPr>
          <p:nvPr>
            <p:ph type="title"/>
          </p:nvPr>
        </p:nvSpPr>
        <p:spPr>
          <a:xfrm>
            <a:off x="628650" y="4699133"/>
            <a:ext cx="10972800" cy="1311128"/>
          </a:xfrm>
        </p:spPr>
        <p:txBody>
          <a:bodyPr/>
          <a:lstStyle>
            <a:lvl1pPr algn="ctr">
              <a:defRPr/>
            </a:lvl1pPr>
          </a:lstStyle>
          <a:p>
            <a:r>
              <a:rPr lang="es-ES"/>
              <a:t>Haga clic para modificar el estilo de título del patrón</a:t>
            </a:r>
            <a:endParaRPr lang="en-US"/>
          </a:p>
        </p:txBody>
      </p:sp>
    </p:spTree>
    <p:extLst>
      <p:ext uri="{BB962C8B-B14F-4D97-AF65-F5344CB8AC3E}">
        <p14:creationId xmlns:p14="http://schemas.microsoft.com/office/powerpoint/2010/main" val="70929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3519C-47E4-4637-BA79-6E64AA68A9F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E0F4185-1116-4F10-903A-CCF9A25AA7B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A21863A-8D8A-4855-95F6-D9AD938731FB}"/>
              </a:ext>
            </a:extLst>
          </p:cNvPr>
          <p:cNvSpPr>
            <a:spLocks noGrp="1"/>
          </p:cNvSpPr>
          <p:nvPr>
            <p:ph type="dt" sz="half" idx="10"/>
          </p:nvPr>
        </p:nvSpPr>
        <p:spPr/>
        <p:txBody>
          <a:bodyPr/>
          <a:lstStyle/>
          <a:p>
            <a:fld id="{AF27AD6C-2F7A-420A-BBC1-2AB5F258C929}" type="datetimeFigureOut">
              <a:rPr lang="es-MX" smtClean="0"/>
              <a:t>21/04/2021</a:t>
            </a:fld>
            <a:endParaRPr lang="es-MX"/>
          </a:p>
        </p:txBody>
      </p:sp>
      <p:sp>
        <p:nvSpPr>
          <p:cNvPr id="5" name="Marcador de pie de página 4">
            <a:extLst>
              <a:ext uri="{FF2B5EF4-FFF2-40B4-BE49-F238E27FC236}">
                <a16:creationId xmlns:a16="http://schemas.microsoft.com/office/drawing/2014/main" id="{ED89EE65-2CE4-4667-AAA2-5C43A4D671D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35521C2-8F46-4DBD-ABC6-1F8B416161E1}"/>
              </a:ext>
            </a:extLst>
          </p:cNvPr>
          <p:cNvSpPr>
            <a:spLocks noGrp="1"/>
          </p:cNvSpPr>
          <p:nvPr>
            <p:ph type="sldNum" sz="quarter" idx="12"/>
          </p:nvPr>
        </p:nvSpPr>
        <p:spPr/>
        <p:txBody>
          <a:bodyPr/>
          <a:lstStyle/>
          <a:p>
            <a:fld id="{C22EC14E-FF20-4FCF-AB4F-3495C53A05DD}" type="slidenum">
              <a:rPr lang="es-MX" smtClean="0"/>
              <a:t>‹N›</a:t>
            </a:fld>
            <a:endParaRPr lang="es-MX"/>
          </a:p>
        </p:txBody>
      </p:sp>
    </p:spTree>
    <p:extLst>
      <p:ext uri="{BB962C8B-B14F-4D97-AF65-F5344CB8AC3E}">
        <p14:creationId xmlns:p14="http://schemas.microsoft.com/office/powerpoint/2010/main" val="126953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Title and Slide">
    <p:spTree>
      <p:nvGrpSpPr>
        <p:cNvPr id="1" name=""/>
        <p:cNvGrpSpPr/>
        <p:nvPr/>
      </p:nvGrpSpPr>
      <p:grpSpPr>
        <a:xfrm>
          <a:off x="0" y="0"/>
          <a:ext cx="0" cy="0"/>
          <a:chOff x="0" y="0"/>
          <a:chExt cx="0" cy="0"/>
        </a:xfrm>
      </p:grpSpPr>
      <p:sp>
        <p:nvSpPr>
          <p:cNvPr id="38" name="Picture Placeholder 37"/>
          <p:cNvSpPr>
            <a:spLocks noGrp="1"/>
          </p:cNvSpPr>
          <p:nvPr>
            <p:ph type="pic" sz="quarter" idx="19" hasCustomPrompt="1"/>
          </p:nvPr>
        </p:nvSpPr>
        <p:spPr>
          <a:xfrm>
            <a:off x="5269422" y="1406446"/>
            <a:ext cx="1847250" cy="1581911"/>
          </a:xfrm>
          <a:custGeom>
            <a:avLst/>
            <a:gdLst>
              <a:gd name="connsiteX0" fmla="*/ 276635 w 3694500"/>
              <a:gd name="connsiteY0" fmla="*/ 1391610 h 3163822"/>
              <a:gd name="connsiteX1" fmla="*/ 182909 w 3694500"/>
              <a:gd name="connsiteY1" fmla="*/ 1579062 h 3163822"/>
              <a:gd name="connsiteX2" fmla="*/ 276635 w 3694500"/>
              <a:gd name="connsiteY2" fmla="*/ 1766514 h 3163822"/>
              <a:gd name="connsiteX3" fmla="*/ 518951 w 3694500"/>
              <a:gd name="connsiteY3" fmla="*/ 1766514 h 3163822"/>
              <a:gd name="connsiteX4" fmla="*/ 612677 w 3694500"/>
              <a:gd name="connsiteY4" fmla="*/ 1579062 h 3163822"/>
              <a:gd name="connsiteX5" fmla="*/ 518951 w 3694500"/>
              <a:gd name="connsiteY5" fmla="*/ 1391610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76635" y="1391610"/>
                </a:moveTo>
                <a:lnTo>
                  <a:pt x="182909" y="1579062"/>
                </a:lnTo>
                <a:lnTo>
                  <a:pt x="276635" y="1766514"/>
                </a:lnTo>
                <a:lnTo>
                  <a:pt x="518951" y="1766514"/>
                </a:lnTo>
                <a:lnTo>
                  <a:pt x="612677" y="1579062"/>
                </a:lnTo>
                <a:lnTo>
                  <a:pt x="518951" y="1391610"/>
                </a:lnTo>
                <a:close/>
                <a:moveTo>
                  <a:pt x="790956" y="0"/>
                </a:moveTo>
                <a:lnTo>
                  <a:pt x="2903544" y="0"/>
                </a:lnTo>
                <a:lnTo>
                  <a:pt x="3694500" y="1581911"/>
                </a:lnTo>
                <a:lnTo>
                  <a:pt x="2903544" y="3163822"/>
                </a:lnTo>
                <a:lnTo>
                  <a:pt x="790956" y="3163822"/>
                </a:lnTo>
                <a:lnTo>
                  <a:pt x="0" y="1581911"/>
                </a:lnTo>
                <a:close/>
              </a:path>
            </a:pathLst>
          </a:custGeom>
          <a:ln w="76200">
            <a:solidFill>
              <a:schemeClr val="accent1"/>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36" name="Picture Placeholder 35"/>
          <p:cNvSpPr>
            <a:spLocks noGrp="1"/>
          </p:cNvSpPr>
          <p:nvPr userDrawn="1">
            <p:ph type="pic" sz="quarter" idx="17" hasCustomPrompt="1"/>
          </p:nvPr>
        </p:nvSpPr>
        <p:spPr>
          <a:xfrm>
            <a:off x="6842190" y="4001533"/>
            <a:ext cx="1847250" cy="1581911"/>
          </a:xfrm>
          <a:custGeom>
            <a:avLst/>
            <a:gdLst>
              <a:gd name="connsiteX0" fmla="*/ 276635 w 3694500"/>
              <a:gd name="connsiteY0" fmla="*/ 1391610 h 3163822"/>
              <a:gd name="connsiteX1" fmla="*/ 182909 w 3694500"/>
              <a:gd name="connsiteY1" fmla="*/ 1579062 h 3163822"/>
              <a:gd name="connsiteX2" fmla="*/ 276635 w 3694500"/>
              <a:gd name="connsiteY2" fmla="*/ 1766514 h 3163822"/>
              <a:gd name="connsiteX3" fmla="*/ 518951 w 3694500"/>
              <a:gd name="connsiteY3" fmla="*/ 1766514 h 3163822"/>
              <a:gd name="connsiteX4" fmla="*/ 612677 w 3694500"/>
              <a:gd name="connsiteY4" fmla="*/ 1579062 h 3163822"/>
              <a:gd name="connsiteX5" fmla="*/ 518951 w 3694500"/>
              <a:gd name="connsiteY5" fmla="*/ 1391610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76635" y="1391610"/>
                </a:moveTo>
                <a:lnTo>
                  <a:pt x="182909" y="1579062"/>
                </a:lnTo>
                <a:lnTo>
                  <a:pt x="276635" y="1766514"/>
                </a:lnTo>
                <a:lnTo>
                  <a:pt x="518951" y="1766514"/>
                </a:lnTo>
                <a:lnTo>
                  <a:pt x="612677" y="1579062"/>
                </a:lnTo>
                <a:lnTo>
                  <a:pt x="518951" y="1391610"/>
                </a:lnTo>
                <a:close/>
                <a:moveTo>
                  <a:pt x="790956" y="0"/>
                </a:moveTo>
                <a:lnTo>
                  <a:pt x="2903544" y="0"/>
                </a:lnTo>
                <a:lnTo>
                  <a:pt x="3694500" y="1581911"/>
                </a:lnTo>
                <a:lnTo>
                  <a:pt x="2903544" y="3163822"/>
                </a:lnTo>
                <a:lnTo>
                  <a:pt x="790956" y="3163822"/>
                </a:lnTo>
                <a:lnTo>
                  <a:pt x="0" y="1581911"/>
                </a:lnTo>
                <a:close/>
              </a:path>
            </a:pathLst>
          </a:custGeom>
          <a:ln w="76200">
            <a:solidFill>
              <a:schemeClr val="accent3"/>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35" name="Picture Placeholder 34"/>
          <p:cNvSpPr>
            <a:spLocks noGrp="1"/>
          </p:cNvSpPr>
          <p:nvPr userDrawn="1">
            <p:ph type="pic" sz="quarter" idx="15" hasCustomPrompt="1"/>
          </p:nvPr>
        </p:nvSpPr>
        <p:spPr>
          <a:xfrm>
            <a:off x="2138517" y="3143136"/>
            <a:ext cx="1847250" cy="1581911"/>
          </a:xfrm>
          <a:custGeom>
            <a:avLst/>
            <a:gdLst>
              <a:gd name="connsiteX0" fmla="*/ 2553653 w 3694500"/>
              <a:gd name="connsiteY0" fmla="*/ 2644492 h 3163822"/>
              <a:gd name="connsiteX1" fmla="*/ 2459927 w 3694500"/>
              <a:gd name="connsiteY1" fmla="*/ 2831944 h 3163822"/>
              <a:gd name="connsiteX2" fmla="*/ 2553653 w 3694500"/>
              <a:gd name="connsiteY2" fmla="*/ 3019396 h 3163822"/>
              <a:gd name="connsiteX3" fmla="*/ 2795969 w 3694500"/>
              <a:gd name="connsiteY3" fmla="*/ 3019396 h 3163822"/>
              <a:gd name="connsiteX4" fmla="*/ 2889695 w 3694500"/>
              <a:gd name="connsiteY4" fmla="*/ 2831944 h 3163822"/>
              <a:gd name="connsiteX5" fmla="*/ 2795969 w 3694500"/>
              <a:gd name="connsiteY5" fmla="*/ 264449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2553653" y="2644492"/>
                </a:moveTo>
                <a:lnTo>
                  <a:pt x="2459927" y="2831944"/>
                </a:lnTo>
                <a:lnTo>
                  <a:pt x="2553653" y="3019396"/>
                </a:lnTo>
                <a:lnTo>
                  <a:pt x="2795969" y="3019396"/>
                </a:lnTo>
                <a:lnTo>
                  <a:pt x="2889695" y="2831944"/>
                </a:lnTo>
                <a:lnTo>
                  <a:pt x="2795969" y="2644492"/>
                </a:lnTo>
                <a:close/>
                <a:moveTo>
                  <a:pt x="790956" y="0"/>
                </a:moveTo>
                <a:lnTo>
                  <a:pt x="2903544" y="0"/>
                </a:lnTo>
                <a:lnTo>
                  <a:pt x="3694500" y="1581911"/>
                </a:lnTo>
                <a:lnTo>
                  <a:pt x="2903544" y="3163822"/>
                </a:lnTo>
                <a:lnTo>
                  <a:pt x="790956" y="3163822"/>
                </a:lnTo>
                <a:lnTo>
                  <a:pt x="0" y="1581911"/>
                </a:lnTo>
                <a:close/>
              </a:path>
            </a:pathLst>
          </a:custGeom>
          <a:ln w="76200">
            <a:solidFill>
              <a:schemeClr val="accent4"/>
            </a:solidFill>
          </a:ln>
        </p:spPr>
        <p:txBody>
          <a:bodyPr wrap="square">
            <a:noAutofit/>
          </a:bodyPr>
          <a:lstStyle>
            <a:lvl1pPr algn="ctr">
              <a:defRPr/>
            </a:lvl1pPr>
          </a:lstStyle>
          <a:p>
            <a:r>
              <a:rPr lang="en-US" dirty="0"/>
              <a:t>Picture</a:t>
            </a:r>
          </a:p>
        </p:txBody>
      </p:sp>
      <p:sp>
        <p:nvSpPr>
          <p:cNvPr id="37" name="Picture Placeholder 36"/>
          <p:cNvSpPr>
            <a:spLocks noGrp="1"/>
          </p:cNvSpPr>
          <p:nvPr userDrawn="1">
            <p:ph type="pic" sz="quarter" idx="18" hasCustomPrompt="1"/>
          </p:nvPr>
        </p:nvSpPr>
        <p:spPr>
          <a:xfrm>
            <a:off x="8423654" y="3145646"/>
            <a:ext cx="1847250" cy="1581911"/>
          </a:xfrm>
          <a:custGeom>
            <a:avLst/>
            <a:gdLst>
              <a:gd name="connsiteX0" fmla="*/ 894309 w 3694500"/>
              <a:gd name="connsiteY0" fmla="*/ 143382 h 3163822"/>
              <a:gd name="connsiteX1" fmla="*/ 800583 w 3694500"/>
              <a:gd name="connsiteY1" fmla="*/ 330834 h 3163822"/>
              <a:gd name="connsiteX2" fmla="*/ 894309 w 3694500"/>
              <a:gd name="connsiteY2" fmla="*/ 518286 h 3163822"/>
              <a:gd name="connsiteX3" fmla="*/ 1136625 w 3694500"/>
              <a:gd name="connsiteY3" fmla="*/ 518286 h 3163822"/>
              <a:gd name="connsiteX4" fmla="*/ 1230351 w 3694500"/>
              <a:gd name="connsiteY4" fmla="*/ 330834 h 3163822"/>
              <a:gd name="connsiteX5" fmla="*/ 1136625 w 3694500"/>
              <a:gd name="connsiteY5" fmla="*/ 143382 h 3163822"/>
              <a:gd name="connsiteX6" fmla="*/ 790956 w 3694500"/>
              <a:gd name="connsiteY6" fmla="*/ 0 h 3163822"/>
              <a:gd name="connsiteX7" fmla="*/ 2903544 w 3694500"/>
              <a:gd name="connsiteY7" fmla="*/ 0 h 3163822"/>
              <a:gd name="connsiteX8" fmla="*/ 3694500 w 3694500"/>
              <a:gd name="connsiteY8" fmla="*/ 1581911 h 3163822"/>
              <a:gd name="connsiteX9" fmla="*/ 2903544 w 3694500"/>
              <a:gd name="connsiteY9" fmla="*/ 3163822 h 3163822"/>
              <a:gd name="connsiteX10" fmla="*/ 790956 w 3694500"/>
              <a:gd name="connsiteY10" fmla="*/ 3163822 h 3163822"/>
              <a:gd name="connsiteX11" fmla="*/ 0 w 3694500"/>
              <a:gd name="connsiteY11" fmla="*/ 1581911 h 31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0" h="3163822">
                <a:moveTo>
                  <a:pt x="894309" y="143382"/>
                </a:moveTo>
                <a:lnTo>
                  <a:pt x="800583" y="330834"/>
                </a:lnTo>
                <a:lnTo>
                  <a:pt x="894309" y="518286"/>
                </a:lnTo>
                <a:lnTo>
                  <a:pt x="1136625" y="518286"/>
                </a:lnTo>
                <a:lnTo>
                  <a:pt x="1230351" y="330834"/>
                </a:lnTo>
                <a:lnTo>
                  <a:pt x="1136625" y="143382"/>
                </a:lnTo>
                <a:close/>
                <a:moveTo>
                  <a:pt x="790956" y="0"/>
                </a:moveTo>
                <a:lnTo>
                  <a:pt x="2903544" y="0"/>
                </a:lnTo>
                <a:lnTo>
                  <a:pt x="3694500" y="1581911"/>
                </a:lnTo>
                <a:lnTo>
                  <a:pt x="2903544" y="3163822"/>
                </a:lnTo>
                <a:lnTo>
                  <a:pt x="790956" y="3163822"/>
                </a:lnTo>
                <a:lnTo>
                  <a:pt x="0" y="1581911"/>
                </a:lnTo>
                <a:close/>
              </a:path>
            </a:pathLst>
          </a:custGeom>
          <a:ln w="76200">
            <a:solidFill>
              <a:schemeClr val="accent5"/>
            </a:solidFill>
          </a:ln>
        </p:spPr>
        <p:txBody>
          <a:bodyPr wrap="square">
            <a:noAutofit/>
          </a:bodyPr>
          <a:lstStyle>
            <a:lvl1pPr marL="0" marR="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lvl1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lang="en-US" dirty="0"/>
              <a:t>Picture</a:t>
            </a:r>
          </a:p>
          <a:p>
            <a:endParaRPr lang="en-US" dirty="0"/>
          </a:p>
        </p:txBody>
      </p:sp>
      <p:sp>
        <p:nvSpPr>
          <p:cNvPr id="2" name="Title 1"/>
          <p:cNvSpPr>
            <a:spLocks noGrp="1"/>
          </p:cNvSpPr>
          <p:nvPr>
            <p:ph type="title"/>
          </p:nvPr>
        </p:nvSpPr>
        <p:spPr>
          <a:xfrm>
            <a:off x="628650" y="146082"/>
            <a:ext cx="10972800" cy="701731"/>
          </a:xfrm>
        </p:spPr>
        <p:txBody>
          <a:bodyPr/>
          <a:lstStyle>
            <a:lvl1pPr algn="ctr">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grpSp>
        <p:nvGrpSpPr>
          <p:cNvPr id="41" name="Group 40"/>
          <p:cNvGrpSpPr/>
          <p:nvPr userDrawn="1"/>
        </p:nvGrpSpPr>
        <p:grpSpPr>
          <a:xfrm>
            <a:off x="3706976" y="4004043"/>
            <a:ext cx="1845056" cy="1583768"/>
            <a:chOff x="7196531" y="8008086"/>
            <a:chExt cx="3690112" cy="3167535"/>
          </a:xfrm>
        </p:grpSpPr>
        <p:sp>
          <p:nvSpPr>
            <p:cNvPr id="9" name="Freeform 8"/>
            <p:cNvSpPr/>
            <p:nvPr/>
          </p:nvSpPr>
          <p:spPr>
            <a:xfrm>
              <a:off x="7196531" y="8008086"/>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4"/>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rtl="0">
                <a:lnSpc>
                  <a:spcPct val="90000"/>
                </a:lnSpc>
                <a:spcBef>
                  <a:spcPct val="0"/>
                </a:spcBef>
                <a:spcAft>
                  <a:spcPct val="35000"/>
                </a:spcAft>
              </a:pPr>
              <a:r>
                <a:rPr lang="en-US" sz="8300" b="1" kern="1200" dirty="0"/>
                <a:t>E</a:t>
              </a:r>
            </a:p>
          </p:txBody>
        </p:sp>
        <p:sp>
          <p:nvSpPr>
            <p:cNvPr id="10" name="Hexagon 9"/>
            <p:cNvSpPr/>
            <p:nvPr/>
          </p:nvSpPr>
          <p:spPr>
            <a:xfrm>
              <a:off x="7311948" y="9407792"/>
              <a:ext cx="430784" cy="371470"/>
            </a:xfrm>
            <a:prstGeom prst="hexagon">
              <a:avLst>
                <a:gd name="adj" fmla="val 25000"/>
                <a:gd name="vf" fmla="val 115470"/>
              </a:avLst>
            </a:prstGeom>
            <a:ln>
              <a:solidFill>
                <a:schemeClr val="accent4">
                  <a:lumMod val="60000"/>
                  <a:lumOff val="40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40" name="Group 39"/>
          <p:cNvGrpSpPr/>
          <p:nvPr userDrawn="1"/>
        </p:nvGrpSpPr>
        <p:grpSpPr>
          <a:xfrm>
            <a:off x="5271616" y="3131005"/>
            <a:ext cx="1845056" cy="1583768"/>
            <a:chOff x="10325811" y="6262009"/>
            <a:chExt cx="3690112" cy="3167535"/>
          </a:xfrm>
        </p:grpSpPr>
        <p:sp>
          <p:nvSpPr>
            <p:cNvPr id="13" name="Freeform 12"/>
            <p:cNvSpPr/>
            <p:nvPr/>
          </p:nvSpPr>
          <p:spPr>
            <a:xfrm>
              <a:off x="10325811" y="6262009"/>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A</a:t>
              </a:r>
            </a:p>
          </p:txBody>
        </p:sp>
        <p:sp>
          <p:nvSpPr>
            <p:cNvPr id="14" name="Hexagon 13"/>
            <p:cNvSpPr/>
            <p:nvPr/>
          </p:nvSpPr>
          <p:spPr>
            <a:xfrm>
              <a:off x="12853619" y="8986960"/>
              <a:ext cx="430784" cy="371470"/>
            </a:xfrm>
            <a:prstGeom prst="hexagon">
              <a:avLst>
                <a:gd name="adj" fmla="val 25000"/>
                <a:gd name="vf" fmla="val 115470"/>
              </a:avLst>
            </a:prstGeom>
            <a:ln>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42" name="Group 41"/>
          <p:cNvGrpSpPr/>
          <p:nvPr userDrawn="1"/>
        </p:nvGrpSpPr>
        <p:grpSpPr>
          <a:xfrm>
            <a:off x="3706976" y="2277628"/>
            <a:ext cx="1845056" cy="1583768"/>
            <a:chOff x="7196531" y="4555255"/>
            <a:chExt cx="3690112" cy="3167535"/>
          </a:xfrm>
        </p:grpSpPr>
        <p:sp>
          <p:nvSpPr>
            <p:cNvPr id="17" name="Freeform 16"/>
            <p:cNvSpPr/>
            <p:nvPr/>
          </p:nvSpPr>
          <p:spPr>
            <a:xfrm>
              <a:off x="7196531" y="455525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solidFill>
              <a:schemeClr val="accent1"/>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T</a:t>
              </a:r>
            </a:p>
          </p:txBody>
        </p:sp>
        <p:sp>
          <p:nvSpPr>
            <p:cNvPr id="18" name="Hexagon 17"/>
            <p:cNvSpPr/>
            <p:nvPr/>
          </p:nvSpPr>
          <p:spPr>
            <a:xfrm>
              <a:off x="9708083" y="4620513"/>
              <a:ext cx="430784" cy="371470"/>
            </a:xfrm>
            <a:prstGeom prst="hexagon">
              <a:avLst>
                <a:gd name="adj" fmla="val 25000"/>
                <a:gd name="vf" fmla="val 115470"/>
              </a:avLst>
            </a:prstGeom>
            <a:ln>
              <a:solidFill>
                <a:schemeClr val="accent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39" name="Group 38"/>
          <p:cNvGrpSpPr/>
          <p:nvPr userDrawn="1"/>
        </p:nvGrpSpPr>
        <p:grpSpPr>
          <a:xfrm>
            <a:off x="6844384" y="2275118"/>
            <a:ext cx="1845056" cy="1583768"/>
            <a:chOff x="13471347" y="4550235"/>
            <a:chExt cx="3690112" cy="3167535"/>
          </a:xfrm>
        </p:grpSpPr>
        <p:sp>
          <p:nvSpPr>
            <p:cNvPr id="21" name="Freeform 20"/>
            <p:cNvSpPr/>
            <p:nvPr/>
          </p:nvSpPr>
          <p:spPr>
            <a:xfrm>
              <a:off x="13471347" y="4550235"/>
              <a:ext cx="3690112" cy="3167535"/>
            </a:xfrm>
            <a:custGeom>
              <a:avLst/>
              <a:gdLst>
                <a:gd name="connsiteX0" fmla="*/ 0 w 3690112"/>
                <a:gd name="connsiteY0" fmla="*/ 1583768 h 3167535"/>
                <a:gd name="connsiteX1" fmla="*/ 791884 w 3690112"/>
                <a:gd name="connsiteY1" fmla="*/ 1 h 3167535"/>
                <a:gd name="connsiteX2" fmla="*/ 2898228 w 3690112"/>
                <a:gd name="connsiteY2" fmla="*/ 1 h 3167535"/>
                <a:gd name="connsiteX3" fmla="*/ 3690112 w 3690112"/>
                <a:gd name="connsiteY3" fmla="*/ 1583768 h 3167535"/>
                <a:gd name="connsiteX4" fmla="*/ 2898228 w 3690112"/>
                <a:gd name="connsiteY4" fmla="*/ 3167534 h 3167535"/>
                <a:gd name="connsiteX5" fmla="*/ 791884 w 3690112"/>
                <a:gd name="connsiteY5" fmla="*/ 3167534 h 3167535"/>
                <a:gd name="connsiteX6" fmla="*/ 0 w 3690112"/>
                <a:gd name="connsiteY6" fmla="*/ 1583768 h 316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0112" h="3167535">
                  <a:moveTo>
                    <a:pt x="0" y="1583768"/>
                  </a:moveTo>
                  <a:lnTo>
                    <a:pt x="791884" y="1"/>
                  </a:lnTo>
                  <a:lnTo>
                    <a:pt x="2898228" y="1"/>
                  </a:lnTo>
                  <a:lnTo>
                    <a:pt x="3690112" y="1583768"/>
                  </a:lnTo>
                  <a:lnTo>
                    <a:pt x="2898228" y="3167534"/>
                  </a:lnTo>
                  <a:lnTo>
                    <a:pt x="791884" y="3167534"/>
                  </a:lnTo>
                  <a:lnTo>
                    <a:pt x="0" y="1583768"/>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471" tIns="701361" rIns="571471" bIns="701361" numCol="1" spcCol="1270" anchor="ctr" anchorCtr="0">
              <a:noAutofit/>
            </a:bodyPr>
            <a:lstStyle/>
            <a:p>
              <a:pPr lvl="0" algn="ctr" defTabSz="3689350">
                <a:lnSpc>
                  <a:spcPct val="90000"/>
                </a:lnSpc>
                <a:spcBef>
                  <a:spcPct val="0"/>
                </a:spcBef>
                <a:spcAft>
                  <a:spcPct val="35000"/>
                </a:spcAft>
              </a:pPr>
              <a:r>
                <a:rPr lang="en-US" sz="8300" b="1" kern="1200" dirty="0"/>
                <a:t>M</a:t>
              </a:r>
            </a:p>
          </p:txBody>
        </p:sp>
        <p:sp>
          <p:nvSpPr>
            <p:cNvPr id="22" name="Hexagon 21"/>
            <p:cNvSpPr/>
            <p:nvPr/>
          </p:nvSpPr>
          <p:spPr>
            <a:xfrm>
              <a:off x="16644518" y="5948268"/>
              <a:ext cx="430784" cy="371470"/>
            </a:xfrm>
            <a:prstGeom prst="hexagon">
              <a:avLst>
                <a:gd name="adj" fmla="val 25000"/>
                <a:gd name="vf" fmla="val 115470"/>
              </a:avLst>
            </a:prstGeom>
            <a:ln>
              <a:solidFill>
                <a:schemeClr val="accent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43" name="Text Placeholder 36"/>
          <p:cNvSpPr>
            <a:spLocks noGrp="1"/>
          </p:cNvSpPr>
          <p:nvPr>
            <p:ph type="body" sz="quarter" idx="20" hasCustomPrompt="1"/>
          </p:nvPr>
        </p:nvSpPr>
        <p:spPr>
          <a:xfrm>
            <a:off x="891832" y="4754734"/>
            <a:ext cx="2678706" cy="414985"/>
          </a:xfrm>
        </p:spPr>
        <p:txBody>
          <a:bodyPr wrap="square">
            <a:spAutoFit/>
          </a:bodyPr>
          <a:lstStyle>
            <a:lvl1pPr algn="r">
              <a:defRPr sz="1800" b="1">
                <a:solidFill>
                  <a:schemeClr val="tx2"/>
                </a:solidFill>
              </a:defRPr>
            </a:lvl1pPr>
          </a:lstStyle>
          <a:p>
            <a:pPr lvl="0"/>
            <a:r>
              <a:rPr lang="en-US" dirty="0"/>
              <a:t>Your Text</a:t>
            </a:r>
          </a:p>
        </p:txBody>
      </p:sp>
      <p:sp>
        <p:nvSpPr>
          <p:cNvPr id="46" name="Text Placeholder 45"/>
          <p:cNvSpPr>
            <a:spLocks noGrp="1"/>
          </p:cNvSpPr>
          <p:nvPr>
            <p:ph type="body" sz="quarter" idx="21" hasCustomPrompt="1"/>
          </p:nvPr>
        </p:nvSpPr>
        <p:spPr>
          <a:xfrm>
            <a:off x="914563" y="5170455"/>
            <a:ext cx="2655974" cy="509563"/>
          </a:xfrm>
        </p:spPr>
        <p:txBody>
          <a:bodyPr wrap="square">
            <a:spAutoFit/>
          </a:bodyPr>
          <a:lstStyle>
            <a:lvl1pPr algn="r">
              <a:defRPr/>
            </a:lvl1pPr>
          </a:lstStyle>
          <a:p>
            <a:pPr lvl="0"/>
            <a:r>
              <a:rPr lang="en-US" dirty="0"/>
              <a:t>Lorem Ipsum is simply dummy text of the printing and typesetting industry. </a:t>
            </a:r>
          </a:p>
        </p:txBody>
      </p:sp>
      <p:sp>
        <p:nvSpPr>
          <p:cNvPr id="53" name="Text Placeholder 36"/>
          <p:cNvSpPr>
            <a:spLocks noGrp="1"/>
          </p:cNvSpPr>
          <p:nvPr>
            <p:ph type="body" sz="quarter" idx="22" hasCustomPrompt="1"/>
          </p:nvPr>
        </p:nvSpPr>
        <p:spPr>
          <a:xfrm>
            <a:off x="8836666" y="2193165"/>
            <a:ext cx="2523046" cy="414985"/>
          </a:xfrm>
        </p:spPr>
        <p:txBody>
          <a:bodyPr wrap="square">
            <a:spAutoFit/>
          </a:bodyPr>
          <a:lstStyle>
            <a:lvl1pPr algn="l">
              <a:defRPr sz="1800" b="1">
                <a:solidFill>
                  <a:schemeClr val="tx2"/>
                </a:solidFill>
              </a:defRPr>
            </a:lvl1pPr>
          </a:lstStyle>
          <a:p>
            <a:pPr lvl="0"/>
            <a:r>
              <a:rPr lang="en-US" dirty="0"/>
              <a:t>Your Text</a:t>
            </a:r>
          </a:p>
        </p:txBody>
      </p:sp>
      <p:sp>
        <p:nvSpPr>
          <p:cNvPr id="54" name="Text Placeholder 45"/>
          <p:cNvSpPr>
            <a:spLocks noGrp="1"/>
          </p:cNvSpPr>
          <p:nvPr>
            <p:ph type="body" sz="quarter" idx="23" hasCustomPrompt="1"/>
          </p:nvPr>
        </p:nvSpPr>
        <p:spPr>
          <a:xfrm>
            <a:off x="8836888" y="2608886"/>
            <a:ext cx="2522774" cy="509563"/>
          </a:xfrm>
        </p:spPr>
        <p:txBody>
          <a:bodyPr wrap="square">
            <a:spAutoFit/>
          </a:bodyPr>
          <a:lstStyle>
            <a:lvl1pPr algn="l">
              <a:defRPr/>
            </a:lvl1pPr>
          </a:lstStyle>
          <a:p>
            <a:pPr lvl="0"/>
            <a:r>
              <a:rPr lang="en-US" dirty="0"/>
              <a:t>Lorem Ipsum is simply dummy text of the printing and typesetting industry. </a:t>
            </a:r>
          </a:p>
        </p:txBody>
      </p:sp>
      <p:sp>
        <p:nvSpPr>
          <p:cNvPr id="55" name="Text Placeholder 36"/>
          <p:cNvSpPr>
            <a:spLocks noGrp="1"/>
          </p:cNvSpPr>
          <p:nvPr>
            <p:ph type="body" sz="quarter" idx="24" hasCustomPrompt="1"/>
          </p:nvPr>
        </p:nvSpPr>
        <p:spPr>
          <a:xfrm>
            <a:off x="5224236" y="4703896"/>
            <a:ext cx="1788750" cy="414985"/>
          </a:xfrm>
        </p:spPr>
        <p:txBody>
          <a:bodyPr wrap="square">
            <a:spAutoFit/>
          </a:bodyPr>
          <a:lstStyle>
            <a:lvl1pPr algn="ctr">
              <a:defRPr sz="1800" b="1">
                <a:solidFill>
                  <a:schemeClr val="tx2"/>
                </a:solidFill>
              </a:defRPr>
            </a:lvl1pPr>
          </a:lstStyle>
          <a:p>
            <a:pPr lvl="0"/>
            <a:r>
              <a:rPr lang="en-US" dirty="0"/>
              <a:t>Your Text</a:t>
            </a:r>
          </a:p>
        </p:txBody>
      </p:sp>
      <p:sp>
        <p:nvSpPr>
          <p:cNvPr id="56" name="Text Placeholder 45"/>
          <p:cNvSpPr>
            <a:spLocks noGrp="1"/>
          </p:cNvSpPr>
          <p:nvPr>
            <p:ph type="body" sz="quarter" idx="25" hasCustomPrompt="1"/>
          </p:nvPr>
        </p:nvSpPr>
        <p:spPr>
          <a:xfrm>
            <a:off x="5224458" y="5119618"/>
            <a:ext cx="1788557" cy="729623"/>
          </a:xfrm>
        </p:spPr>
        <p:txBody>
          <a:bodyPr wrap="square">
            <a:spAutoFit/>
          </a:bodyPr>
          <a:lstStyle>
            <a:lvl1pPr algn="ctr">
              <a:defRPr/>
            </a:lvl1pPr>
          </a:lstStyle>
          <a:p>
            <a:pPr lvl="0"/>
            <a:r>
              <a:rPr lang="en-US" dirty="0"/>
              <a:t>Lorem Ipsum is simply dummy text of the printing and typesetting industry. </a:t>
            </a:r>
          </a:p>
        </p:txBody>
      </p:sp>
      <p:sp>
        <p:nvSpPr>
          <p:cNvPr id="57" name="Text Placeholder 36"/>
          <p:cNvSpPr>
            <a:spLocks noGrp="1"/>
          </p:cNvSpPr>
          <p:nvPr>
            <p:ph type="body" sz="quarter" idx="26" hasCustomPrompt="1"/>
          </p:nvPr>
        </p:nvSpPr>
        <p:spPr>
          <a:xfrm>
            <a:off x="2517233" y="1344498"/>
            <a:ext cx="2660882" cy="414985"/>
          </a:xfrm>
        </p:spPr>
        <p:txBody>
          <a:bodyPr wrap="square">
            <a:spAutoFit/>
          </a:bodyPr>
          <a:lstStyle>
            <a:lvl1pPr algn="r">
              <a:defRPr sz="1800" b="1">
                <a:solidFill>
                  <a:schemeClr val="tx2"/>
                </a:solidFill>
              </a:defRPr>
            </a:lvl1pPr>
          </a:lstStyle>
          <a:p>
            <a:pPr lvl="0"/>
            <a:r>
              <a:rPr lang="en-US" dirty="0"/>
              <a:t>Your Text</a:t>
            </a:r>
          </a:p>
        </p:txBody>
      </p:sp>
      <p:sp>
        <p:nvSpPr>
          <p:cNvPr id="58" name="Text Placeholder 45"/>
          <p:cNvSpPr>
            <a:spLocks noGrp="1"/>
          </p:cNvSpPr>
          <p:nvPr>
            <p:ph type="body" sz="quarter" idx="27" hasCustomPrompt="1"/>
          </p:nvPr>
        </p:nvSpPr>
        <p:spPr>
          <a:xfrm>
            <a:off x="2517234" y="1760219"/>
            <a:ext cx="2660911" cy="509563"/>
          </a:xfrm>
        </p:spPr>
        <p:txBody>
          <a:bodyPr wrap="square">
            <a:spAutoFit/>
          </a:bodyPr>
          <a:lstStyle>
            <a:lvl1pPr algn="r">
              <a:defRPr/>
            </a:lvl1pPr>
          </a:lstStyle>
          <a:p>
            <a:pPr lvl="0"/>
            <a:r>
              <a:rPr lang="en-US" dirty="0"/>
              <a:t>Lorem Ipsum is simply dummy text of the printing and typesetting industry. </a:t>
            </a:r>
          </a:p>
        </p:txBody>
      </p:sp>
    </p:spTree>
    <p:extLst>
      <p:ext uri="{BB962C8B-B14F-4D97-AF65-F5344CB8AC3E}">
        <p14:creationId xmlns:p14="http://schemas.microsoft.com/office/powerpoint/2010/main" val="51303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43">
                                            <p:txEl>
                                              <p:pRg st="0" end="0"/>
                                            </p:txEl>
                                          </p:spTgt>
                                        </p:tgtEl>
                                        <p:attrNameLst>
                                          <p:attrName>style.visibility</p:attrName>
                                        </p:attrNameLst>
                                      </p:cBhvr>
                                      <p:to>
                                        <p:strVal val="visible"/>
                                      </p:to>
                                    </p:set>
                                    <p:animEffect transition="in" filter="fade">
                                      <p:cBhvr>
                                        <p:cTn id="15" dur="500"/>
                                        <p:tgtEl>
                                          <p:spTgt spid="43">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3">
                                            <p:txEl>
                                              <p:pRg st="0" end="0"/>
                                            </p:txEl>
                                          </p:spTgt>
                                        </p:tgtEl>
                                        <p:attrNameLst>
                                          <p:attrName>style.visibility</p:attrName>
                                        </p:attrNameLst>
                                      </p:cBhvr>
                                      <p:to>
                                        <p:strVal val="visible"/>
                                      </p:to>
                                    </p:set>
                                    <p:animEffect transition="in" filter="fade">
                                      <p:cBhvr>
                                        <p:cTn id="19" dur="500"/>
                                        <p:tgtEl>
                                          <p:spTgt spid="53">
                                            <p:txEl>
                                              <p:pRg st="0" end="0"/>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55">
                                            <p:txEl>
                                              <p:pRg st="0" end="0"/>
                                            </p:txEl>
                                          </p:spTgt>
                                        </p:tgtEl>
                                        <p:attrNameLst>
                                          <p:attrName>style.visibility</p:attrName>
                                        </p:attrNameLst>
                                      </p:cBhvr>
                                      <p:to>
                                        <p:strVal val="visible"/>
                                      </p:to>
                                    </p:set>
                                    <p:animEffect transition="in" filter="fade">
                                      <p:cBhvr>
                                        <p:cTn id="23" dur="500"/>
                                        <p:tgtEl>
                                          <p:spTgt spid="55">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57">
                                            <p:txEl>
                                              <p:pRg st="0" end="0"/>
                                            </p:txEl>
                                          </p:spTgt>
                                        </p:tgtEl>
                                        <p:attrNameLst>
                                          <p:attrName>style.visibility</p:attrName>
                                        </p:attrNameLst>
                                      </p:cBhvr>
                                      <p:to>
                                        <p:strVal val="visible"/>
                                      </p:to>
                                    </p:set>
                                    <p:animEffect transition="in" filter="fade">
                                      <p:cBhvr>
                                        <p:cTn id="27"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53" grpId="0" build="p">
        <p:tmplLst>
          <p:tmpl lvl="1">
            <p:tnLst>
              <p:par>
                <p:cTn presetID="10" presetClass="entr" presetSubtype="0"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5" grpId="0" build="p">
        <p:tmplLst>
          <p:tmpl lvl="1">
            <p:tnLst>
              <p:par>
                <p:cTn presetID="10" presetClass="entr" presetSubtype="0"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7" grpId="0" build="p">
        <p:tmplLst>
          <p:tmpl lvl="1">
            <p:tnLst>
              <p:par>
                <p:cTn presetID="10" presetClass="entr" presetSubtype="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9_Title and Slide">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5703500" y="1807340"/>
            <a:ext cx="962025" cy="924719"/>
          </a:xfrm>
        </p:spPr>
        <p:txBody>
          <a:bodyPr/>
          <a:lstStyle/>
          <a:p>
            <a:r>
              <a:rPr lang="en-US" dirty="0"/>
              <a:t>Click icon to add picture</a:t>
            </a:r>
          </a:p>
        </p:txBody>
      </p:sp>
      <p:sp>
        <p:nvSpPr>
          <p:cNvPr id="13" name="Picture Placeholder 11"/>
          <p:cNvSpPr>
            <a:spLocks noGrp="1"/>
          </p:cNvSpPr>
          <p:nvPr>
            <p:ph type="pic" sz="quarter" idx="15"/>
          </p:nvPr>
        </p:nvSpPr>
        <p:spPr>
          <a:xfrm>
            <a:off x="7715694" y="1807340"/>
            <a:ext cx="962025" cy="924719"/>
          </a:xfrm>
        </p:spPr>
        <p:txBody>
          <a:bodyPr/>
          <a:lstStyle/>
          <a:p>
            <a:r>
              <a:rPr lang="en-US" dirty="0"/>
              <a:t>Click icon to add picture</a:t>
            </a:r>
          </a:p>
        </p:txBody>
      </p:sp>
      <p:sp>
        <p:nvSpPr>
          <p:cNvPr id="14" name="Picture Placeholder 11"/>
          <p:cNvSpPr>
            <a:spLocks noGrp="1"/>
          </p:cNvSpPr>
          <p:nvPr>
            <p:ph type="pic" sz="quarter" idx="16"/>
          </p:nvPr>
        </p:nvSpPr>
        <p:spPr>
          <a:xfrm>
            <a:off x="9727887" y="1807096"/>
            <a:ext cx="962025" cy="924719"/>
          </a:xfrm>
        </p:spPr>
        <p:txBody>
          <a:bodyPr/>
          <a:lstStyle/>
          <a:p>
            <a:r>
              <a:rPr lang="en-US" dirty="0"/>
              <a:t>Click icon to add picture</a:t>
            </a:r>
          </a:p>
        </p:txBody>
      </p:sp>
      <p:sp>
        <p:nvSpPr>
          <p:cNvPr id="2" name="Title 1"/>
          <p:cNvSpPr>
            <a:spLocks noGrp="1"/>
          </p:cNvSpPr>
          <p:nvPr>
            <p:ph type="title"/>
          </p:nvPr>
        </p:nvSpPr>
        <p:spPr>
          <a:xfrm>
            <a:off x="628650" y="146082"/>
            <a:ext cx="10972800" cy="701731"/>
          </a:xfrm>
        </p:spPr>
        <p:txBody>
          <a:bodyPr/>
          <a:lstStyle>
            <a:lvl1pPr algn="ctr">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4209B893-0174-4A38-9BC6-E578D0425D98}" type="datetimeFigureOut">
              <a:rPr lang="en-US" smtClean="0"/>
              <a:t>4/21/2021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96BA2D-4BDA-4F0B-9895-599E91AF237C}" type="slidenum">
              <a:rPr lang="en-US" smtClean="0"/>
              <a:t>‹N›</a:t>
            </a:fld>
            <a:endParaRPr lang="en-US" dirty="0"/>
          </a:p>
        </p:txBody>
      </p:sp>
      <p:sp>
        <p:nvSpPr>
          <p:cNvPr id="8" name="Text Placeholder 7"/>
          <p:cNvSpPr>
            <a:spLocks noGrp="1"/>
          </p:cNvSpPr>
          <p:nvPr>
            <p:ph type="body" sz="quarter" idx="13" hasCustomPrompt="1"/>
          </p:nvPr>
        </p:nvSpPr>
        <p:spPr>
          <a:xfrm>
            <a:off x="609601" y="793075"/>
            <a:ext cx="10991851" cy="343235"/>
          </a:xfrm>
        </p:spPr>
        <p:txBody>
          <a:bodyPr anchor="ctr" anchorCtr="0">
            <a:spAutoFit/>
          </a:bodyPr>
          <a:lstStyle>
            <a:lvl1pPr algn="ctr">
              <a:defRPr sz="1400">
                <a:solidFill>
                  <a:schemeClr val="bg1">
                    <a:lumMod val="50000"/>
                  </a:schemeClr>
                </a:solidFill>
              </a:defRPr>
            </a:lvl1pPr>
          </a:lstStyle>
          <a:p>
            <a:pPr lvl="0"/>
            <a:r>
              <a:rPr lang="en-US" dirty="0"/>
              <a:t>Your Small Title Here</a:t>
            </a:r>
          </a:p>
        </p:txBody>
      </p:sp>
    </p:spTree>
    <p:extLst>
      <p:ext uri="{BB962C8B-B14F-4D97-AF65-F5344CB8AC3E}">
        <p14:creationId xmlns:p14="http://schemas.microsoft.com/office/powerpoint/2010/main" val="214806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 grpId="0"/>
      <p:bldP spid="8" grpId="0" build="p"/>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0_Title and Slide">
    <p:spTree>
      <p:nvGrpSpPr>
        <p:cNvPr id="1" name=""/>
        <p:cNvGrpSpPr/>
        <p:nvPr/>
      </p:nvGrpSpPr>
      <p:grpSpPr>
        <a:xfrm>
          <a:off x="0" y="0"/>
          <a:ext cx="0" cy="0"/>
          <a:chOff x="0" y="0"/>
          <a:chExt cx="0" cy="0"/>
        </a:xfrm>
      </p:grpSpPr>
      <p:sp>
        <p:nvSpPr>
          <p:cNvPr id="2" name="Title 1"/>
          <p:cNvSpPr>
            <a:spLocks noGrp="1"/>
          </p:cNvSpPr>
          <p:nvPr>
            <p:ph type="title"/>
          </p:nvPr>
        </p:nvSpPr>
        <p:spPr>
          <a:xfrm>
            <a:off x="628650" y="146081"/>
            <a:ext cx="10972800" cy="701731"/>
          </a:xfrm>
        </p:spPr>
        <p:txBody>
          <a:bodyPr/>
          <a:lstStyle>
            <a:lvl1pPr algn="r">
              <a:defRPr/>
            </a:lvl1pPr>
          </a:lstStyle>
          <a:p>
            <a:r>
              <a:rPr lang="en-US" dirty="0"/>
              <a:t>Click to edit Master title style</a:t>
            </a:r>
          </a:p>
        </p:txBody>
      </p:sp>
      <p:sp>
        <p:nvSpPr>
          <p:cNvPr id="4" name="Date Placeholder 3"/>
          <p:cNvSpPr>
            <a:spLocks noGrp="1"/>
          </p:cNvSpPr>
          <p:nvPr>
            <p:ph type="dt" sz="half" idx="10"/>
          </p:nvPr>
        </p:nvSpPr>
        <p:spPr/>
        <p:txBody>
          <a:bodyPr/>
          <a:lstStyle/>
          <a:p>
            <a:fld id="{03075E5B-13FD-4264-A4EA-5FAE27F34EE6}" type="datetime1">
              <a:rPr lang="en-US" smtClean="0"/>
              <a:t>4/21/2021</a:t>
            </a:fld>
            <a:endParaRPr lang="en-US"/>
          </a:p>
        </p:txBody>
      </p:sp>
      <p:sp>
        <p:nvSpPr>
          <p:cNvPr id="5" name="Footer Placeholder 4"/>
          <p:cNvSpPr>
            <a:spLocks noGrp="1"/>
          </p:cNvSpPr>
          <p:nvPr>
            <p:ph type="ftr" sz="quarter" idx="11"/>
          </p:nvPr>
        </p:nvSpPr>
        <p:spPr/>
        <p:txBody>
          <a:bodyPr/>
          <a:lstStyle/>
          <a:p>
            <a:r>
              <a:rPr lang="en-US"/>
              <a:t>Presentationstemplate.com</a:t>
            </a:r>
          </a:p>
        </p:txBody>
      </p:sp>
      <p:sp>
        <p:nvSpPr>
          <p:cNvPr id="6" name="Slide Number Placeholder 5"/>
          <p:cNvSpPr>
            <a:spLocks noGrp="1"/>
          </p:cNvSpPr>
          <p:nvPr>
            <p:ph type="sldNum" sz="quarter" idx="12"/>
          </p:nvPr>
        </p:nvSpPr>
        <p:spPr/>
        <p:txBody>
          <a:bodyPr/>
          <a:lstStyle/>
          <a:p>
            <a:fld id="{A8E9E02A-9A7A-4128-B1F5-EFABAFAD498E}" type="slidenum">
              <a:rPr lang="en-US" smtClean="0"/>
              <a:t>‹N›</a:t>
            </a:fld>
            <a:endParaRPr lang="en-US"/>
          </a:p>
        </p:txBody>
      </p:sp>
      <p:sp>
        <p:nvSpPr>
          <p:cNvPr id="8" name="Text Placeholder 7"/>
          <p:cNvSpPr>
            <a:spLocks noGrp="1"/>
          </p:cNvSpPr>
          <p:nvPr>
            <p:ph type="body" sz="quarter" idx="13" hasCustomPrompt="1"/>
          </p:nvPr>
        </p:nvSpPr>
        <p:spPr>
          <a:xfrm>
            <a:off x="609600" y="793075"/>
            <a:ext cx="10991851" cy="343235"/>
          </a:xfrm>
        </p:spPr>
        <p:txBody>
          <a:bodyPr anchor="ctr" anchorCtr="0">
            <a:spAutoFit/>
          </a:bodyPr>
          <a:lstStyle>
            <a:lvl1pPr algn="r">
              <a:defRPr sz="1400">
                <a:solidFill>
                  <a:schemeClr val="bg1">
                    <a:lumMod val="50000"/>
                  </a:schemeClr>
                </a:solidFill>
              </a:defRPr>
            </a:lvl1pPr>
          </a:lstStyle>
          <a:p>
            <a:pPr lvl="0"/>
            <a:r>
              <a:rPr lang="en-US" dirty="0"/>
              <a:t>Your Small Title Here</a:t>
            </a:r>
          </a:p>
        </p:txBody>
      </p:sp>
      <p:sp>
        <p:nvSpPr>
          <p:cNvPr id="7" name="Picture Placeholder 6"/>
          <p:cNvSpPr>
            <a:spLocks noGrp="1"/>
          </p:cNvSpPr>
          <p:nvPr>
            <p:ph type="pic" sz="quarter" idx="14"/>
          </p:nvPr>
        </p:nvSpPr>
        <p:spPr>
          <a:xfrm>
            <a:off x="1" y="0"/>
            <a:ext cx="7145383" cy="6861175"/>
          </a:xfrm>
          <a:solidFill>
            <a:schemeClr val="bg1">
              <a:lumMod val="85000"/>
              <a:alpha val="72000"/>
            </a:schemeClr>
          </a:solidFill>
        </p:spPr>
        <p:txBody>
          <a:bodyPr/>
          <a:lstStyle/>
          <a:p>
            <a:endParaRPr lang="en-US"/>
          </a:p>
        </p:txBody>
      </p:sp>
    </p:spTree>
    <p:extLst>
      <p:ext uri="{BB962C8B-B14F-4D97-AF65-F5344CB8AC3E}">
        <p14:creationId xmlns:p14="http://schemas.microsoft.com/office/powerpoint/2010/main" val="39582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8805B-23FA-4DB8-BCEB-CF4E5146CBA3}" type="datetime1">
              <a:rPr lang="en-US" smtClean="0"/>
              <a:t>4/21/2021</a:t>
            </a:fld>
            <a:endParaRPr lang="en-US"/>
          </a:p>
        </p:txBody>
      </p:sp>
      <p:sp>
        <p:nvSpPr>
          <p:cNvPr id="3" name="Footer Placeholder 2"/>
          <p:cNvSpPr>
            <a:spLocks noGrp="1"/>
          </p:cNvSpPr>
          <p:nvPr>
            <p:ph type="ftr" sz="quarter" idx="11"/>
          </p:nvPr>
        </p:nvSpPr>
        <p:spPr/>
        <p:txBody>
          <a:bodyPr/>
          <a:lstStyle/>
          <a:p>
            <a:r>
              <a:rPr lang="en-US"/>
              <a:t>Presentationstemplate.com</a:t>
            </a:r>
          </a:p>
        </p:txBody>
      </p:sp>
      <p:sp>
        <p:nvSpPr>
          <p:cNvPr id="4" name="Slide Number Placeholder 3"/>
          <p:cNvSpPr>
            <a:spLocks noGrp="1"/>
          </p:cNvSpPr>
          <p:nvPr>
            <p:ph type="sldNum" sz="quarter" idx="12"/>
          </p:nvPr>
        </p:nvSpPr>
        <p:spPr/>
        <p:txBody>
          <a:bodyPr/>
          <a:lstStyle/>
          <a:p>
            <a:fld id="{A8E9E02A-9A7A-4128-B1F5-EFABAFAD498E}" type="slidenum">
              <a:rPr lang="en-US" smtClean="0"/>
              <a:t>‹N›</a:t>
            </a:fld>
            <a:endParaRPr lang="en-US"/>
          </a:p>
        </p:txBody>
      </p:sp>
    </p:spTree>
    <p:extLst>
      <p:ext uri="{BB962C8B-B14F-4D97-AF65-F5344CB8AC3E}">
        <p14:creationId xmlns:p14="http://schemas.microsoft.com/office/powerpoint/2010/main" val="402683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39.xml"/><Relationship Id="rId117" Type="http://schemas.openxmlformats.org/officeDocument/2006/relationships/slideLayout" Target="../slideLayouts/slideLayout130.xml"/><Relationship Id="rId21" Type="http://schemas.openxmlformats.org/officeDocument/2006/relationships/slideLayout" Target="../slideLayouts/slideLayout34.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63" Type="http://schemas.openxmlformats.org/officeDocument/2006/relationships/slideLayout" Target="../slideLayouts/slideLayout76.xml"/><Relationship Id="rId68" Type="http://schemas.openxmlformats.org/officeDocument/2006/relationships/slideLayout" Target="../slideLayouts/slideLayout81.xml"/><Relationship Id="rId84" Type="http://schemas.openxmlformats.org/officeDocument/2006/relationships/slideLayout" Target="../slideLayouts/slideLayout97.xml"/><Relationship Id="rId89" Type="http://schemas.openxmlformats.org/officeDocument/2006/relationships/slideLayout" Target="../slideLayouts/slideLayout102.xml"/><Relationship Id="rId112" Type="http://schemas.openxmlformats.org/officeDocument/2006/relationships/slideLayout" Target="../slideLayouts/slideLayout125.xml"/><Relationship Id="rId16" Type="http://schemas.openxmlformats.org/officeDocument/2006/relationships/slideLayout" Target="../slideLayouts/slideLayout29.xml"/><Relationship Id="rId107" Type="http://schemas.openxmlformats.org/officeDocument/2006/relationships/slideLayout" Target="../slideLayouts/slideLayout120.xml"/><Relationship Id="rId11" Type="http://schemas.openxmlformats.org/officeDocument/2006/relationships/slideLayout" Target="../slideLayouts/slideLayout24.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53" Type="http://schemas.openxmlformats.org/officeDocument/2006/relationships/slideLayout" Target="../slideLayouts/slideLayout66.xml"/><Relationship Id="rId58" Type="http://schemas.openxmlformats.org/officeDocument/2006/relationships/slideLayout" Target="../slideLayouts/slideLayout71.xml"/><Relationship Id="rId74" Type="http://schemas.openxmlformats.org/officeDocument/2006/relationships/slideLayout" Target="../slideLayouts/slideLayout87.xml"/><Relationship Id="rId79" Type="http://schemas.openxmlformats.org/officeDocument/2006/relationships/slideLayout" Target="../slideLayouts/slideLayout92.xml"/><Relationship Id="rId102" Type="http://schemas.openxmlformats.org/officeDocument/2006/relationships/slideLayout" Target="../slideLayouts/slideLayout115.xml"/><Relationship Id="rId123" Type="http://schemas.openxmlformats.org/officeDocument/2006/relationships/slideLayout" Target="../slideLayouts/slideLayout136.xml"/><Relationship Id="rId5" Type="http://schemas.openxmlformats.org/officeDocument/2006/relationships/slideLayout" Target="../slideLayouts/slideLayout18.xml"/><Relationship Id="rId61" Type="http://schemas.openxmlformats.org/officeDocument/2006/relationships/slideLayout" Target="../slideLayouts/slideLayout74.xml"/><Relationship Id="rId82" Type="http://schemas.openxmlformats.org/officeDocument/2006/relationships/slideLayout" Target="../slideLayouts/slideLayout95.xml"/><Relationship Id="rId90" Type="http://schemas.openxmlformats.org/officeDocument/2006/relationships/slideLayout" Target="../slideLayouts/slideLayout103.xml"/><Relationship Id="rId95" Type="http://schemas.openxmlformats.org/officeDocument/2006/relationships/slideLayout" Target="../slideLayouts/slideLayout108.xml"/><Relationship Id="rId19" Type="http://schemas.openxmlformats.org/officeDocument/2006/relationships/slideLayout" Target="../slideLayouts/slideLayout3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64" Type="http://schemas.openxmlformats.org/officeDocument/2006/relationships/slideLayout" Target="../slideLayouts/slideLayout77.xml"/><Relationship Id="rId69" Type="http://schemas.openxmlformats.org/officeDocument/2006/relationships/slideLayout" Target="../slideLayouts/slideLayout82.xml"/><Relationship Id="rId77" Type="http://schemas.openxmlformats.org/officeDocument/2006/relationships/slideLayout" Target="../slideLayouts/slideLayout90.xml"/><Relationship Id="rId100" Type="http://schemas.openxmlformats.org/officeDocument/2006/relationships/slideLayout" Target="../slideLayouts/slideLayout113.xml"/><Relationship Id="rId105" Type="http://schemas.openxmlformats.org/officeDocument/2006/relationships/slideLayout" Target="../slideLayouts/slideLayout118.xml"/><Relationship Id="rId113" Type="http://schemas.openxmlformats.org/officeDocument/2006/relationships/slideLayout" Target="../slideLayouts/slideLayout126.xml"/><Relationship Id="rId118" Type="http://schemas.openxmlformats.org/officeDocument/2006/relationships/slideLayout" Target="../slideLayouts/slideLayout131.xml"/><Relationship Id="rId126" Type="http://schemas.openxmlformats.org/officeDocument/2006/relationships/theme" Target="../theme/theme3.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72" Type="http://schemas.openxmlformats.org/officeDocument/2006/relationships/slideLayout" Target="../slideLayouts/slideLayout85.xml"/><Relationship Id="rId80" Type="http://schemas.openxmlformats.org/officeDocument/2006/relationships/slideLayout" Target="../slideLayouts/slideLayout93.xml"/><Relationship Id="rId85" Type="http://schemas.openxmlformats.org/officeDocument/2006/relationships/slideLayout" Target="../slideLayouts/slideLayout98.xml"/><Relationship Id="rId93" Type="http://schemas.openxmlformats.org/officeDocument/2006/relationships/slideLayout" Target="../slideLayouts/slideLayout106.xml"/><Relationship Id="rId98" Type="http://schemas.openxmlformats.org/officeDocument/2006/relationships/slideLayout" Target="../slideLayouts/slideLayout111.xml"/><Relationship Id="rId121" Type="http://schemas.openxmlformats.org/officeDocument/2006/relationships/slideLayout" Target="../slideLayouts/slideLayout13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59" Type="http://schemas.openxmlformats.org/officeDocument/2006/relationships/slideLayout" Target="../slideLayouts/slideLayout72.xml"/><Relationship Id="rId67" Type="http://schemas.openxmlformats.org/officeDocument/2006/relationships/slideLayout" Target="../slideLayouts/slideLayout80.xml"/><Relationship Id="rId103" Type="http://schemas.openxmlformats.org/officeDocument/2006/relationships/slideLayout" Target="../slideLayouts/slideLayout116.xml"/><Relationship Id="rId108" Type="http://schemas.openxmlformats.org/officeDocument/2006/relationships/slideLayout" Target="../slideLayouts/slideLayout121.xml"/><Relationship Id="rId116" Type="http://schemas.openxmlformats.org/officeDocument/2006/relationships/slideLayout" Target="../slideLayouts/slideLayout129.xml"/><Relationship Id="rId124" Type="http://schemas.openxmlformats.org/officeDocument/2006/relationships/slideLayout" Target="../slideLayouts/slideLayout137.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62" Type="http://schemas.openxmlformats.org/officeDocument/2006/relationships/slideLayout" Target="../slideLayouts/slideLayout75.xml"/><Relationship Id="rId70" Type="http://schemas.openxmlformats.org/officeDocument/2006/relationships/slideLayout" Target="../slideLayouts/slideLayout83.xml"/><Relationship Id="rId75" Type="http://schemas.openxmlformats.org/officeDocument/2006/relationships/slideLayout" Target="../slideLayouts/slideLayout88.xml"/><Relationship Id="rId83" Type="http://schemas.openxmlformats.org/officeDocument/2006/relationships/slideLayout" Target="../slideLayouts/slideLayout96.xml"/><Relationship Id="rId88" Type="http://schemas.openxmlformats.org/officeDocument/2006/relationships/slideLayout" Target="../slideLayouts/slideLayout101.xml"/><Relationship Id="rId91" Type="http://schemas.openxmlformats.org/officeDocument/2006/relationships/slideLayout" Target="../slideLayouts/slideLayout104.xml"/><Relationship Id="rId96" Type="http://schemas.openxmlformats.org/officeDocument/2006/relationships/slideLayout" Target="../slideLayouts/slideLayout109.xml"/><Relationship Id="rId111" Type="http://schemas.openxmlformats.org/officeDocument/2006/relationships/slideLayout" Target="../slideLayouts/slideLayout124.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6" Type="http://schemas.openxmlformats.org/officeDocument/2006/relationships/slideLayout" Target="../slideLayouts/slideLayout119.xml"/><Relationship Id="rId114" Type="http://schemas.openxmlformats.org/officeDocument/2006/relationships/slideLayout" Target="../slideLayouts/slideLayout127.xml"/><Relationship Id="rId119" Type="http://schemas.openxmlformats.org/officeDocument/2006/relationships/slideLayout" Target="../slideLayouts/slideLayout132.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 Id="rId60" Type="http://schemas.openxmlformats.org/officeDocument/2006/relationships/slideLayout" Target="../slideLayouts/slideLayout73.xml"/><Relationship Id="rId65" Type="http://schemas.openxmlformats.org/officeDocument/2006/relationships/slideLayout" Target="../slideLayouts/slideLayout78.xml"/><Relationship Id="rId73" Type="http://schemas.openxmlformats.org/officeDocument/2006/relationships/slideLayout" Target="../slideLayouts/slideLayout86.xml"/><Relationship Id="rId78" Type="http://schemas.openxmlformats.org/officeDocument/2006/relationships/slideLayout" Target="../slideLayouts/slideLayout91.xml"/><Relationship Id="rId81" Type="http://schemas.openxmlformats.org/officeDocument/2006/relationships/slideLayout" Target="../slideLayouts/slideLayout94.xml"/><Relationship Id="rId86" Type="http://schemas.openxmlformats.org/officeDocument/2006/relationships/slideLayout" Target="../slideLayouts/slideLayout99.xml"/><Relationship Id="rId94" Type="http://schemas.openxmlformats.org/officeDocument/2006/relationships/slideLayout" Target="../slideLayouts/slideLayout107.xml"/><Relationship Id="rId99" Type="http://schemas.openxmlformats.org/officeDocument/2006/relationships/slideLayout" Target="../slideLayouts/slideLayout112.xml"/><Relationship Id="rId101" Type="http://schemas.openxmlformats.org/officeDocument/2006/relationships/slideLayout" Target="../slideLayouts/slideLayout114.xml"/><Relationship Id="rId122" Type="http://schemas.openxmlformats.org/officeDocument/2006/relationships/slideLayout" Target="../slideLayouts/slideLayout135.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9" Type="http://schemas.openxmlformats.org/officeDocument/2006/relationships/slideLayout" Target="../slideLayouts/slideLayout52.xml"/><Relationship Id="rId109" Type="http://schemas.openxmlformats.org/officeDocument/2006/relationships/slideLayout" Target="../slideLayouts/slideLayout122.xml"/><Relationship Id="rId34" Type="http://schemas.openxmlformats.org/officeDocument/2006/relationships/slideLayout" Target="../slideLayouts/slideLayout47.xml"/><Relationship Id="rId50" Type="http://schemas.openxmlformats.org/officeDocument/2006/relationships/slideLayout" Target="../slideLayouts/slideLayout63.xml"/><Relationship Id="rId55" Type="http://schemas.openxmlformats.org/officeDocument/2006/relationships/slideLayout" Target="../slideLayouts/slideLayout68.xml"/><Relationship Id="rId76" Type="http://schemas.openxmlformats.org/officeDocument/2006/relationships/slideLayout" Target="../slideLayouts/slideLayout89.xml"/><Relationship Id="rId97" Type="http://schemas.openxmlformats.org/officeDocument/2006/relationships/slideLayout" Target="../slideLayouts/slideLayout110.xml"/><Relationship Id="rId104" Type="http://schemas.openxmlformats.org/officeDocument/2006/relationships/slideLayout" Target="../slideLayouts/slideLayout117.xml"/><Relationship Id="rId120" Type="http://schemas.openxmlformats.org/officeDocument/2006/relationships/slideLayout" Target="../slideLayouts/slideLayout133.xml"/><Relationship Id="rId125" Type="http://schemas.openxmlformats.org/officeDocument/2006/relationships/slideLayout" Target="../slideLayouts/slideLayout138.xml"/><Relationship Id="rId7" Type="http://schemas.openxmlformats.org/officeDocument/2006/relationships/slideLayout" Target="../slideLayouts/slideLayout20.xml"/><Relationship Id="rId71" Type="http://schemas.openxmlformats.org/officeDocument/2006/relationships/slideLayout" Target="../slideLayouts/slideLayout84.xml"/><Relationship Id="rId92" Type="http://schemas.openxmlformats.org/officeDocument/2006/relationships/slideLayout" Target="../slideLayouts/slideLayout105.xml"/><Relationship Id="rId2" Type="http://schemas.openxmlformats.org/officeDocument/2006/relationships/slideLayout" Target="../slideLayouts/slideLayout15.xml"/><Relationship Id="rId29" Type="http://schemas.openxmlformats.org/officeDocument/2006/relationships/slideLayout" Target="../slideLayouts/slideLayout42.xml"/><Relationship Id="rId24" Type="http://schemas.openxmlformats.org/officeDocument/2006/relationships/slideLayout" Target="../slideLayouts/slideLayout37.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66" Type="http://schemas.openxmlformats.org/officeDocument/2006/relationships/slideLayout" Target="../slideLayouts/slideLayout79.xml"/><Relationship Id="rId87" Type="http://schemas.openxmlformats.org/officeDocument/2006/relationships/slideLayout" Target="../slideLayouts/slideLayout100.xml"/><Relationship Id="rId110" Type="http://schemas.openxmlformats.org/officeDocument/2006/relationships/slideLayout" Target="../slideLayouts/slideLayout123.xml"/><Relationship Id="rId115"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186D798-5DCD-43E4-9618-B1C6C1BF77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8EFDD84-7233-4BAC-A7B0-A9CCB9E8A9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95207FE-0DC9-4315-9B39-BBC42796F6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554A0-07BF-4FBA-B407-41940D17EC24}" type="datetimeFigureOut">
              <a:rPr lang="it-IT" smtClean="0"/>
              <a:t>21/04/2021</a:t>
            </a:fld>
            <a:endParaRPr lang="it-IT"/>
          </a:p>
        </p:txBody>
      </p:sp>
      <p:sp>
        <p:nvSpPr>
          <p:cNvPr id="5" name="Segnaposto piè di pagina 4">
            <a:extLst>
              <a:ext uri="{FF2B5EF4-FFF2-40B4-BE49-F238E27FC236}">
                <a16:creationId xmlns:a16="http://schemas.microsoft.com/office/drawing/2014/main" id="{1E8DC9E6-85CB-4209-8892-81D049731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592ABB8-3B4A-4331-A2EB-29EDD362BD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312DC-D828-4CDB-B3F6-88412E5ABC68}" type="slidenum">
              <a:rPr lang="it-IT" smtClean="0"/>
              <a:t>‹N›</a:t>
            </a:fld>
            <a:endParaRPr lang="it-IT"/>
          </a:p>
        </p:txBody>
      </p:sp>
    </p:spTree>
    <p:extLst>
      <p:ext uri="{BB962C8B-B14F-4D97-AF65-F5344CB8AC3E}">
        <p14:creationId xmlns:p14="http://schemas.microsoft.com/office/powerpoint/2010/main" val="308008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3088D18-2822-46FA-9095-B81DE463D8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pPr lvl="0" algn="r" defTabSz="457200"/>
            <a:r>
              <a:rPr lang="es-ES"/>
              <a:t>Haga clic para modificar el estilo de título del patrón</a:t>
            </a:r>
            <a:endParaRPr lang="es-AR"/>
          </a:p>
        </p:txBody>
      </p:sp>
    </p:spTree>
    <p:extLst>
      <p:ext uri="{BB962C8B-B14F-4D97-AF65-F5344CB8AC3E}">
        <p14:creationId xmlns:p14="http://schemas.microsoft.com/office/powerpoint/2010/main" val="2670244238"/>
      </p:ext>
    </p:extLst>
  </p:cSld>
  <p:clrMap bg1="lt1" tx1="dk1" bg2="lt2" tx2="dk2" accent1="accent1" accent2="accent2" accent3="accent3" accent4="accent4" accent5="accent5" accent6="accent6" hlink="hlink" folHlink="folHlink"/>
  <p:sldLayoutIdLst>
    <p:sldLayoutId id="2147483787" r:id="rId1"/>
    <p:sldLayoutId id="214748378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s-AR" sz="4400" b="0" kern="1200">
          <a:solidFill>
            <a:schemeClr val="bg2">
              <a:lumMod val="50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8617"/>
            <a:ext cx="10972800" cy="1311128"/>
          </a:xfrm>
          <a:prstGeom prst="rect">
            <a:avLst/>
          </a:prstGeom>
        </p:spPr>
        <p:txBody>
          <a:bodyPr vert="horz" lIns="91440" tIns="45720" rIns="91440" bIns="45720" rtlCol="0" anchor="ctr">
            <a:sp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1825625"/>
            <a:ext cx="1099185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212966" y="6459489"/>
            <a:ext cx="1545189"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B76AB0FE-BC52-407E-A2C9-5984FC23C83D}" type="datetimeFigureOut">
              <a:rPr lang="es-MX" smtClean="0"/>
              <a:t>21/04/2021</a:t>
            </a:fld>
            <a:endParaRPr lang="es-MX"/>
          </a:p>
        </p:txBody>
      </p:sp>
      <p:sp>
        <p:nvSpPr>
          <p:cNvPr id="5" name="Footer Placeholder 4"/>
          <p:cNvSpPr>
            <a:spLocks noGrp="1"/>
          </p:cNvSpPr>
          <p:nvPr>
            <p:ph type="ftr" sz="quarter" idx="3"/>
          </p:nvPr>
        </p:nvSpPr>
        <p:spPr>
          <a:xfrm>
            <a:off x="183766" y="6496051"/>
            <a:ext cx="1954751"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1223523" y="6492875"/>
            <a:ext cx="357354" cy="260624"/>
          </a:xfrm>
          <a:prstGeom prst="rect">
            <a:avLst/>
          </a:prstGeom>
        </p:spPr>
        <p:txBody>
          <a:bodyPr vert="horz" lIns="91440" tIns="45720" rIns="91440" bIns="45720" rtlCol="0" anchor="ctr"/>
          <a:lstStyle>
            <a:lvl1pPr algn="r">
              <a:defRPr sz="1100">
                <a:solidFill>
                  <a:schemeClr val="tx1">
                    <a:tint val="75000"/>
                  </a:schemeClr>
                </a:solidFill>
              </a:defRPr>
            </a:lvl1pPr>
          </a:lstStyle>
          <a:p>
            <a:fld id="{D22899C5-6E72-4040-90D9-832229466A62}" type="slidenum">
              <a:rPr lang="es-MX" smtClean="0"/>
              <a:t>‹N›</a:t>
            </a:fld>
            <a:endParaRPr lang="es-MX"/>
          </a:p>
        </p:txBody>
      </p:sp>
      <p:sp>
        <p:nvSpPr>
          <p:cNvPr id="8" name="Rectangle 7"/>
          <p:cNvSpPr/>
          <p:nvPr/>
        </p:nvSpPr>
        <p:spPr>
          <a:xfrm rot="16200000">
            <a:off x="6014329" y="-482236"/>
            <a:ext cx="163344" cy="11278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Rectangle 7">
            <a:extLst>
              <a:ext uri="{FF2B5EF4-FFF2-40B4-BE49-F238E27FC236}">
                <a16:creationId xmlns:a16="http://schemas.microsoft.com/office/drawing/2014/main" id="{27377384-A9A1-40A4-A5FA-4B3D37BF896A}"/>
              </a:ext>
            </a:extLst>
          </p:cNvPr>
          <p:cNvSpPr/>
          <p:nvPr userDrawn="1"/>
        </p:nvSpPr>
        <p:spPr>
          <a:xfrm rot="16200000">
            <a:off x="6014329" y="-482236"/>
            <a:ext cx="163344" cy="11278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126655345"/>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813" r:id="rId23"/>
    <p:sldLayoutId id="2147483814" r:id="rId24"/>
    <p:sldLayoutId id="2147483815" r:id="rId25"/>
    <p:sldLayoutId id="2147483816" r:id="rId26"/>
    <p:sldLayoutId id="2147483817" r:id="rId27"/>
    <p:sldLayoutId id="2147483818" r:id="rId28"/>
    <p:sldLayoutId id="2147483819" r:id="rId29"/>
    <p:sldLayoutId id="2147483820" r:id="rId30"/>
    <p:sldLayoutId id="2147483821" r:id="rId31"/>
    <p:sldLayoutId id="2147483822" r:id="rId32"/>
    <p:sldLayoutId id="2147483823" r:id="rId33"/>
    <p:sldLayoutId id="2147483824" r:id="rId34"/>
    <p:sldLayoutId id="2147483825" r:id="rId35"/>
    <p:sldLayoutId id="2147483826" r:id="rId36"/>
    <p:sldLayoutId id="2147483827" r:id="rId37"/>
    <p:sldLayoutId id="2147483828" r:id="rId38"/>
    <p:sldLayoutId id="2147483829" r:id="rId39"/>
    <p:sldLayoutId id="2147483830" r:id="rId40"/>
    <p:sldLayoutId id="2147483831" r:id="rId41"/>
    <p:sldLayoutId id="2147483832" r:id="rId42"/>
    <p:sldLayoutId id="2147483833" r:id="rId43"/>
    <p:sldLayoutId id="2147483834" r:id="rId44"/>
    <p:sldLayoutId id="2147483835" r:id="rId45"/>
    <p:sldLayoutId id="2147483836" r:id="rId46"/>
    <p:sldLayoutId id="2147483837" r:id="rId47"/>
    <p:sldLayoutId id="2147483838" r:id="rId48"/>
    <p:sldLayoutId id="2147483839" r:id="rId49"/>
    <p:sldLayoutId id="2147483840" r:id="rId50"/>
    <p:sldLayoutId id="2147483841" r:id="rId51"/>
    <p:sldLayoutId id="2147483842" r:id="rId52"/>
    <p:sldLayoutId id="2147483843" r:id="rId53"/>
    <p:sldLayoutId id="2147483844" r:id="rId54"/>
    <p:sldLayoutId id="2147483845" r:id="rId55"/>
    <p:sldLayoutId id="2147483846" r:id="rId56"/>
    <p:sldLayoutId id="2147483847" r:id="rId57"/>
    <p:sldLayoutId id="2147483848" r:id="rId58"/>
    <p:sldLayoutId id="2147483849" r:id="rId59"/>
    <p:sldLayoutId id="2147483850" r:id="rId60"/>
    <p:sldLayoutId id="2147483851" r:id="rId61"/>
    <p:sldLayoutId id="2147483852" r:id="rId62"/>
    <p:sldLayoutId id="2147483853" r:id="rId63"/>
    <p:sldLayoutId id="2147483854" r:id="rId64"/>
    <p:sldLayoutId id="2147483855" r:id="rId65"/>
    <p:sldLayoutId id="2147483856" r:id="rId66"/>
    <p:sldLayoutId id="2147483857" r:id="rId67"/>
    <p:sldLayoutId id="2147483858" r:id="rId68"/>
    <p:sldLayoutId id="2147483859" r:id="rId69"/>
    <p:sldLayoutId id="2147483860" r:id="rId70"/>
    <p:sldLayoutId id="2147483861" r:id="rId71"/>
    <p:sldLayoutId id="2147483862" r:id="rId72"/>
    <p:sldLayoutId id="2147483863" r:id="rId73"/>
    <p:sldLayoutId id="2147483864" r:id="rId74"/>
    <p:sldLayoutId id="2147483865" r:id="rId75"/>
    <p:sldLayoutId id="2147483866" r:id="rId76"/>
    <p:sldLayoutId id="2147483867" r:id="rId77"/>
    <p:sldLayoutId id="2147483868" r:id="rId78"/>
    <p:sldLayoutId id="2147483869" r:id="rId79"/>
    <p:sldLayoutId id="2147483870" r:id="rId80"/>
    <p:sldLayoutId id="2147483871" r:id="rId81"/>
    <p:sldLayoutId id="2147483872" r:id="rId82"/>
    <p:sldLayoutId id="2147483873" r:id="rId83"/>
    <p:sldLayoutId id="2147483874" r:id="rId84"/>
    <p:sldLayoutId id="2147483875" r:id="rId85"/>
    <p:sldLayoutId id="2147483876" r:id="rId86"/>
    <p:sldLayoutId id="2147483877" r:id="rId87"/>
    <p:sldLayoutId id="2147483878" r:id="rId88"/>
    <p:sldLayoutId id="2147483879" r:id="rId89"/>
    <p:sldLayoutId id="2147483880" r:id="rId90"/>
    <p:sldLayoutId id="2147483881" r:id="rId91"/>
    <p:sldLayoutId id="2147483882" r:id="rId92"/>
    <p:sldLayoutId id="2147483883" r:id="rId93"/>
    <p:sldLayoutId id="2147483884" r:id="rId94"/>
    <p:sldLayoutId id="2147483885" r:id="rId95"/>
    <p:sldLayoutId id="2147483886" r:id="rId96"/>
    <p:sldLayoutId id="2147483887" r:id="rId97"/>
    <p:sldLayoutId id="2147483888" r:id="rId98"/>
    <p:sldLayoutId id="2147483889" r:id="rId99"/>
    <p:sldLayoutId id="2147483890" r:id="rId100"/>
    <p:sldLayoutId id="2147483891" r:id="rId101"/>
    <p:sldLayoutId id="2147483892" r:id="rId102"/>
    <p:sldLayoutId id="2147483893" r:id="rId103"/>
    <p:sldLayoutId id="2147483894" r:id="rId104"/>
    <p:sldLayoutId id="2147483895" r:id="rId105"/>
    <p:sldLayoutId id="2147483896" r:id="rId106"/>
    <p:sldLayoutId id="2147483897" r:id="rId107"/>
    <p:sldLayoutId id="2147483898" r:id="rId108"/>
    <p:sldLayoutId id="2147483899" r:id="rId109"/>
    <p:sldLayoutId id="2147483900" r:id="rId110"/>
    <p:sldLayoutId id="2147483901" r:id="rId111"/>
    <p:sldLayoutId id="2147483902" r:id="rId112"/>
    <p:sldLayoutId id="2147483903" r:id="rId113"/>
    <p:sldLayoutId id="2147483904" r:id="rId114"/>
    <p:sldLayoutId id="2147483905" r:id="rId115"/>
    <p:sldLayoutId id="2147483906" r:id="rId116"/>
    <p:sldLayoutId id="2147483907" r:id="rId117"/>
    <p:sldLayoutId id="2147483908" r:id="rId118"/>
    <p:sldLayoutId id="2147483909" r:id="rId119"/>
    <p:sldLayoutId id="2147483910" r:id="rId120"/>
    <p:sldLayoutId id="2147483911" r:id="rId121"/>
    <p:sldLayoutId id="2147483912" r:id="rId122"/>
    <p:sldLayoutId id="2147483913" r:id="rId123"/>
    <p:sldLayoutId id="2147483914" r:id="rId124"/>
    <p:sldLayoutId id="2147483915" r:id="rId1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880">
          <p15:clr>
            <a:srgbClr val="F26B43"/>
          </p15:clr>
        </p15:guide>
        <p15:guide id="2" orient="horz" pos="8640">
          <p15:clr>
            <a:srgbClr val="F26B43"/>
          </p15:clr>
        </p15:guide>
        <p15:guide id="3" pos="29232">
          <p15:clr>
            <a:srgbClr val="F26B43"/>
          </p15:clr>
        </p15:guide>
        <p15:guide id="4" pos="480">
          <p15:clr>
            <a:srgbClr val="F26B43"/>
          </p15:clr>
        </p15:guide>
        <p15:guide id="5" orient="horz" pos="16368">
          <p15:clr>
            <a:srgbClr val="F26B43"/>
          </p15:clr>
        </p15:guide>
        <p15:guide id="6" orient="horz" pos="10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20.jpeg"/><Relationship Id="rId5" Type="http://schemas.openxmlformats.org/officeDocument/2006/relationships/image" Target="../media/image25.png"/><Relationship Id="rId10" Type="http://schemas.microsoft.com/office/2007/relationships/hdphoto" Target="../media/hdphoto2.wdp"/><Relationship Id="rId4" Type="http://schemas.openxmlformats.org/officeDocument/2006/relationships/image" Target="../media/image24.png"/><Relationship Id="rId9" Type="http://schemas.openxmlformats.org/officeDocument/2006/relationships/image" Target="../media/image29.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4.xml"/><Relationship Id="rId5" Type="http://schemas.microsoft.com/office/2007/relationships/hdphoto" Target="../media/hdphoto3.wdp"/><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hyperlink" Target="https://www.shareicon.net/traffic-light-transportation-road-sign-buildings-stop-signal-stop-light-business-833646" TargetMode="External"/><Relationship Id="rId13" Type="http://schemas.openxmlformats.org/officeDocument/2006/relationships/image" Target="../media/image36.png"/><Relationship Id="rId18" Type="http://schemas.openxmlformats.org/officeDocument/2006/relationships/image" Target="../media/image26.png"/><Relationship Id="rId26" Type="http://schemas.openxmlformats.org/officeDocument/2006/relationships/image" Target="../media/image44.png"/><Relationship Id="rId3" Type="http://schemas.microsoft.com/office/2007/relationships/hdphoto" Target="../media/hdphoto4.wdp"/><Relationship Id="rId21" Type="http://schemas.openxmlformats.org/officeDocument/2006/relationships/image" Target="../media/image39.png"/><Relationship Id="rId7" Type="http://schemas.openxmlformats.org/officeDocument/2006/relationships/image" Target="../media/image33.png"/><Relationship Id="rId12" Type="http://schemas.openxmlformats.org/officeDocument/2006/relationships/hyperlink" Target="http://openclipart.org/detail/188593/oilgas---map-symbol-by-iggyoblomov-188593" TargetMode="External"/><Relationship Id="rId17" Type="http://schemas.microsoft.com/office/2007/relationships/hdphoto" Target="../media/hdphoto6.wdp"/><Relationship Id="rId25" Type="http://schemas.openxmlformats.org/officeDocument/2006/relationships/image" Target="../media/image43.png"/><Relationship Id="rId33" Type="http://schemas.microsoft.com/office/2007/relationships/hdphoto" Target="../media/hdphoto2.wdp"/><Relationship Id="rId2" Type="http://schemas.openxmlformats.org/officeDocument/2006/relationships/image" Target="../media/image31.png"/><Relationship Id="rId16" Type="http://schemas.openxmlformats.org/officeDocument/2006/relationships/image" Target="../media/image37.png"/><Relationship Id="rId20" Type="http://schemas.microsoft.com/office/2007/relationships/hdphoto" Target="../media/hdphoto7.wdp"/><Relationship Id="rId29"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hyperlink" Target="https://thenounproject.com/term/street-light/3755/" TargetMode="External"/><Relationship Id="rId11" Type="http://schemas.openxmlformats.org/officeDocument/2006/relationships/image" Target="../media/image35.png"/><Relationship Id="rId24" Type="http://schemas.openxmlformats.org/officeDocument/2006/relationships/image" Target="../media/image42.png"/><Relationship Id="rId32" Type="http://schemas.openxmlformats.org/officeDocument/2006/relationships/image" Target="../media/image29.png"/><Relationship Id="rId5" Type="http://schemas.openxmlformats.org/officeDocument/2006/relationships/image" Target="../media/image32.png"/><Relationship Id="rId15" Type="http://schemas.openxmlformats.org/officeDocument/2006/relationships/hyperlink" Target="https://es.dreamstime.com/fotograf%C3%ADa-de-archivo-libre-de-regal%C3%ADas-energ%C3%ADa-e%C3%B3lica-del-molino-de-viento-image24259317" TargetMode="External"/><Relationship Id="rId23" Type="http://schemas.openxmlformats.org/officeDocument/2006/relationships/image" Target="../media/image41.png"/><Relationship Id="rId28" Type="http://schemas.microsoft.com/office/2007/relationships/hdphoto" Target="../media/hdphoto8.wdp"/><Relationship Id="rId10" Type="http://schemas.openxmlformats.org/officeDocument/2006/relationships/hyperlink" Target="https://commons.wikimedia.org/wiki/File:Offshore_platform.svg" TargetMode="External"/><Relationship Id="rId19" Type="http://schemas.openxmlformats.org/officeDocument/2006/relationships/image" Target="../media/image38.png"/><Relationship Id="rId31" Type="http://schemas.openxmlformats.org/officeDocument/2006/relationships/image" Target="../media/image46.png"/><Relationship Id="rId4" Type="http://schemas.openxmlformats.org/officeDocument/2006/relationships/hyperlink" Target="https://www.shareicon.net/home-house-padlock-real-estate-buildings-security-system-741332" TargetMode="External"/><Relationship Id="rId9" Type="http://schemas.openxmlformats.org/officeDocument/2006/relationships/image" Target="../media/image34.png"/><Relationship Id="rId14" Type="http://schemas.microsoft.com/office/2007/relationships/hdphoto" Target="../media/hdphoto5.wdp"/><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png"/><Relationship Id="rId7" Type="http://schemas.openxmlformats.org/officeDocument/2006/relationships/image" Target="../media/image16.png"/><Relationship Id="rId2" Type="http://schemas.openxmlformats.org/officeDocument/2006/relationships/image" Target="../media/image47.jpeg"/><Relationship Id="rId1" Type="http://schemas.openxmlformats.org/officeDocument/2006/relationships/slideLayout" Target="../slideLayouts/slideLayout12.xml"/><Relationship Id="rId6" Type="http://schemas.openxmlformats.org/officeDocument/2006/relationships/image" Target="../media/image49.pn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image" Target="../media/image20.jpeg"/><Relationship Id="rId4" Type="http://schemas.microsoft.com/office/2007/relationships/hdphoto" Target="../media/hdphoto9.wdp"/><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microsoft.com/office/2007/relationships/hdphoto" Target="../media/hdphoto10.wdp"/><Relationship Id="rId2"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jpeg"/><Relationship Id="rId10" Type="http://schemas.openxmlformats.org/officeDocument/2006/relationships/image" Target="../media/image21.png"/><Relationship Id="rId4" Type="http://schemas.openxmlformats.org/officeDocument/2006/relationships/image" Target="../media/image53.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6EC4469-FC87-4419-9F45-4E5D1E5A682A}"/>
              </a:ext>
            </a:extLst>
          </p:cNvPr>
          <p:cNvSpPr/>
          <p:nvPr/>
        </p:nvSpPr>
        <p:spPr>
          <a:xfrm>
            <a:off x="0" y="1573161"/>
            <a:ext cx="12192000" cy="5284839"/>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D5C7A5E1-09EA-463B-A638-B42BFAD06A0D}"/>
              </a:ext>
            </a:extLst>
          </p:cNvPr>
          <p:cNvSpPr txBox="1"/>
          <p:nvPr/>
        </p:nvSpPr>
        <p:spPr>
          <a:xfrm>
            <a:off x="-2" y="2328330"/>
            <a:ext cx="12192000" cy="32624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CIENCIAS DE LA VIDA E INDUSTRIA </a:t>
            </a:r>
            <a:r>
              <a:rPr kumimoji="0" lang="it-IT" sz="6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4.0.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Distritos</a:t>
            </a:r>
            <a:r>
              <a:rPr kumimoji="0" lang="it-IT" sz="4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cluster, </a:t>
            </a:r>
            <a:r>
              <a:rPr kumimoji="0" lang="it-IT" sz="4000" b="1"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cadenas</a:t>
            </a:r>
            <a:r>
              <a:rPr kumimoji="0" lang="it-IT" sz="4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de </a:t>
            </a:r>
            <a:r>
              <a:rPr kumimoji="0" lang="it-IT" sz="4000" b="1"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suministro</a:t>
            </a:r>
            <a:endParaRPr kumimoji="0" lang="it-IT" sz="4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a:t>
            </a:r>
            <a:r>
              <a:rPr kumimoji="0" lang="it-IT" sz="4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LIFE SCIENCES E INDUSTRIA </a:t>
            </a:r>
            <a:r>
              <a:rPr kumimoji="0" lang="it-IT" sz="6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4.0.</a:t>
            </a:r>
            <a:r>
              <a:rPr kumimoji="0" lang="it-IT" sz="4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 </a:t>
            </a:r>
            <a:br>
              <a:rPr kumimoji="0" lang="it-IT" sz="4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br>
            <a:r>
              <a:rPr kumimoji="0" lang="it-IT" sz="4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Distretti, cluster, filiere</a:t>
            </a:r>
          </a:p>
        </p:txBody>
      </p:sp>
      <p:sp>
        <p:nvSpPr>
          <p:cNvPr id="6" name="CasellaDiTesto 5">
            <a:extLst>
              <a:ext uri="{FF2B5EF4-FFF2-40B4-BE49-F238E27FC236}">
                <a16:creationId xmlns:a16="http://schemas.microsoft.com/office/drawing/2014/main" id="{52FBE0A2-DB82-45A0-89E8-063937A3BE49}"/>
              </a:ext>
            </a:extLst>
          </p:cNvPr>
          <p:cNvSpPr txBox="1"/>
          <p:nvPr/>
        </p:nvSpPr>
        <p:spPr>
          <a:xfrm>
            <a:off x="2925481" y="5811441"/>
            <a:ext cx="662202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1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MIÉRCOLES</a:t>
            </a:r>
            <a:r>
              <a:rPr kumimoji="0" lang="it-IT" sz="2100" b="0" i="0" u="none" strike="noStrike" kern="1200" cap="none" spc="0" normalizeH="0" baseline="0" noProof="0" dirty="0">
                <a:ln>
                  <a:noFill/>
                </a:ln>
                <a:solidFill>
                  <a:prstClr val="black"/>
                </a:solidFill>
                <a:effectLst/>
                <a:uLnTx/>
                <a:uFillTx/>
                <a:latin typeface="Gotham "/>
                <a:ea typeface="+mn-ea"/>
                <a:cs typeface="+mn-cs"/>
              </a:rPr>
              <a:t> </a:t>
            </a:r>
            <a:r>
              <a:rPr kumimoji="0" lang="it-IT" sz="2100" b="1" i="0" u="none" strike="noStrike" kern="1200" cap="none" spc="0" normalizeH="0" baseline="0" noProof="0" dirty="0">
                <a:ln>
                  <a:noFill/>
                </a:ln>
                <a:solidFill>
                  <a:prstClr val="black"/>
                </a:solidFill>
                <a:effectLst/>
                <a:uLnTx/>
                <a:uFillTx/>
                <a:latin typeface="Gotham Bold" pitchFamily="50" charset="0"/>
                <a:ea typeface="+mn-ea"/>
                <a:cs typeface="+mn-cs"/>
              </a:rPr>
              <a:t>21 de </a:t>
            </a:r>
            <a:r>
              <a:rPr kumimoji="0" lang="it-IT" sz="2100" b="1" i="0" u="none" strike="noStrike" kern="1200" cap="none" spc="0" normalizeH="0" baseline="0" noProof="0" dirty="0" err="1">
                <a:ln>
                  <a:noFill/>
                </a:ln>
                <a:solidFill>
                  <a:prstClr val="black"/>
                </a:solidFill>
                <a:effectLst/>
                <a:uLnTx/>
                <a:uFillTx/>
                <a:latin typeface="Gotham Bold" pitchFamily="50" charset="0"/>
                <a:ea typeface="+mn-ea"/>
                <a:cs typeface="+mn-cs"/>
              </a:rPr>
              <a:t>abril</a:t>
            </a:r>
            <a:r>
              <a:rPr kumimoji="0" lang="it-IT" sz="2100" b="1" i="0" u="none" strike="noStrike" kern="1200" cap="none" spc="0" normalizeH="0" baseline="0" noProof="0" dirty="0">
                <a:ln>
                  <a:noFill/>
                </a:ln>
                <a:solidFill>
                  <a:prstClr val="black"/>
                </a:solidFill>
                <a:effectLst/>
                <a:uLnTx/>
                <a:uFillTx/>
                <a:latin typeface="Gotham Bold" pitchFamily="50" charset="0"/>
                <a:ea typeface="+mn-ea"/>
                <a:cs typeface="+mn-cs"/>
              </a:rPr>
              <a:t> de 2021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1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ITALIA</a:t>
            </a:r>
            <a:r>
              <a:rPr kumimoji="0" lang="it-IT" sz="2100" b="0" i="0" u="none" strike="noStrike" kern="1200" cap="none" spc="0" normalizeH="0" baseline="0" noProof="0" dirty="0">
                <a:ln>
                  <a:noFill/>
                </a:ln>
                <a:solidFill>
                  <a:prstClr val="black"/>
                </a:solidFill>
                <a:effectLst/>
                <a:uLnTx/>
                <a:uFillTx/>
                <a:latin typeface="Gotham Bold" pitchFamily="50" charset="0"/>
                <a:ea typeface="+mn-ea"/>
                <a:cs typeface="+mn-cs"/>
              </a:rPr>
              <a:t> </a:t>
            </a:r>
            <a:r>
              <a:rPr kumimoji="0" lang="it-IT" sz="2100" b="1" i="0" u="none" strike="noStrike" kern="1200" cap="none" spc="0" normalizeH="0" baseline="0" noProof="0" dirty="0">
                <a:ln>
                  <a:noFill/>
                </a:ln>
                <a:solidFill>
                  <a:prstClr val="black"/>
                </a:solidFill>
                <a:effectLst/>
                <a:uLnTx/>
                <a:uFillTx/>
                <a:latin typeface="Gotham Bold" pitchFamily="50" charset="0"/>
                <a:ea typeface="+mn-ea"/>
                <a:cs typeface="+mn-cs"/>
              </a:rPr>
              <a:t>15.00 HS.</a:t>
            </a:r>
            <a:r>
              <a:rPr kumimoji="0" lang="it-IT" sz="2100" b="0" i="0" u="none" strike="noStrike" kern="1200" cap="none" spc="0" normalizeH="0" baseline="0" noProof="0" dirty="0">
                <a:ln>
                  <a:noFill/>
                </a:ln>
                <a:solidFill>
                  <a:prstClr val="black"/>
                </a:solidFill>
                <a:effectLst/>
                <a:uLnTx/>
                <a:uFillTx/>
                <a:latin typeface="Gotham Bold" pitchFamily="50" charset="0"/>
                <a:ea typeface="+mn-ea"/>
                <a:cs typeface="+mn-cs"/>
              </a:rPr>
              <a:t> | </a:t>
            </a:r>
            <a:r>
              <a:rPr kumimoji="0" lang="it-IT" sz="21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Argentina</a:t>
            </a:r>
            <a:r>
              <a:rPr kumimoji="0" lang="it-IT" sz="2100" b="0" i="0" u="none" strike="noStrike" kern="1200" cap="none" spc="0" normalizeH="0" baseline="0" noProof="0" dirty="0">
                <a:ln>
                  <a:noFill/>
                </a:ln>
                <a:solidFill>
                  <a:prstClr val="black"/>
                </a:solidFill>
                <a:effectLst/>
                <a:uLnTx/>
                <a:uFillTx/>
                <a:latin typeface="Gotham Bold" pitchFamily="50" charset="0"/>
                <a:ea typeface="+mn-ea"/>
                <a:cs typeface="+mn-cs"/>
              </a:rPr>
              <a:t> </a:t>
            </a:r>
            <a:r>
              <a:rPr kumimoji="0" lang="it-IT" sz="2100" b="1" i="0" u="none" strike="noStrike" kern="1200" cap="none" spc="0" normalizeH="0" baseline="0" noProof="0" dirty="0">
                <a:ln>
                  <a:noFill/>
                </a:ln>
                <a:solidFill>
                  <a:prstClr val="black"/>
                </a:solidFill>
                <a:effectLst/>
                <a:uLnTx/>
                <a:uFillTx/>
                <a:latin typeface="Gotham Bold" pitchFamily="50" charset="0"/>
                <a:ea typeface="+mn-ea"/>
                <a:cs typeface="+mn-cs"/>
              </a:rPr>
              <a:t>10.00 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asellaDiTesto 6">
            <a:extLst>
              <a:ext uri="{FF2B5EF4-FFF2-40B4-BE49-F238E27FC236}">
                <a16:creationId xmlns:a16="http://schemas.microsoft.com/office/drawing/2014/main" id="{992EA9BF-D4DF-4A46-A430-E16484E81F9F}"/>
              </a:ext>
            </a:extLst>
          </p:cNvPr>
          <p:cNvSpPr txBox="1"/>
          <p:nvPr/>
        </p:nvSpPr>
        <p:spPr>
          <a:xfrm>
            <a:off x="1759742" y="1702452"/>
            <a:ext cx="86725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INNOVATION TALK</a:t>
            </a:r>
          </a:p>
        </p:txBody>
      </p:sp>
      <p:pic>
        <p:nvPicPr>
          <p:cNvPr id="8" name="Immagine 7">
            <a:extLst>
              <a:ext uri="{FF2B5EF4-FFF2-40B4-BE49-F238E27FC236}">
                <a16:creationId xmlns:a16="http://schemas.microsoft.com/office/drawing/2014/main" id="{FD06AD02-63B8-4D5B-ABC9-49126ECC3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652" y="538727"/>
            <a:ext cx="2193014" cy="857392"/>
          </a:xfrm>
          <a:prstGeom prst="rect">
            <a:avLst/>
          </a:prstGeom>
        </p:spPr>
      </p:pic>
      <p:pic>
        <p:nvPicPr>
          <p:cNvPr id="9" name="Immagine 8">
            <a:extLst>
              <a:ext uri="{FF2B5EF4-FFF2-40B4-BE49-F238E27FC236}">
                <a16:creationId xmlns:a16="http://schemas.microsoft.com/office/drawing/2014/main" id="{8EF514E4-8FBA-4FF7-8862-E7BB92270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7002" y="125916"/>
            <a:ext cx="1769807" cy="1632930"/>
          </a:xfrm>
          <a:prstGeom prst="rect">
            <a:avLst/>
          </a:prstGeom>
        </p:spPr>
      </p:pic>
      <p:sp>
        <p:nvSpPr>
          <p:cNvPr id="11" name="Rettangolo 10">
            <a:extLst>
              <a:ext uri="{FF2B5EF4-FFF2-40B4-BE49-F238E27FC236}">
                <a16:creationId xmlns:a16="http://schemas.microsoft.com/office/drawing/2014/main" id="{32455D87-5258-49F1-AC79-0E4E71BE0032}"/>
              </a:ext>
            </a:extLst>
          </p:cNvPr>
          <p:cNvSpPr/>
          <p:nvPr/>
        </p:nvSpPr>
        <p:spPr>
          <a:xfrm>
            <a:off x="-2" y="-18202"/>
            <a:ext cx="12192000" cy="329803"/>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261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Imagen 65">
            <a:extLst>
              <a:ext uri="{FF2B5EF4-FFF2-40B4-BE49-F238E27FC236}">
                <a16:creationId xmlns:a16="http://schemas.microsoft.com/office/drawing/2014/main" id="{DC4BB215-5A12-4ED4-B014-ED12FB494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192" y="3765275"/>
            <a:ext cx="679434" cy="1095664"/>
          </a:xfrm>
          <a:prstGeom prst="rect">
            <a:avLst/>
          </a:prstGeom>
        </p:spPr>
      </p:pic>
      <p:sp>
        <p:nvSpPr>
          <p:cNvPr id="67" name="Rectángulo 66">
            <a:extLst>
              <a:ext uri="{FF2B5EF4-FFF2-40B4-BE49-F238E27FC236}">
                <a16:creationId xmlns:a16="http://schemas.microsoft.com/office/drawing/2014/main" id="{36DF027C-C927-4508-B719-1D80221EC618}"/>
              </a:ext>
            </a:extLst>
          </p:cNvPr>
          <p:cNvSpPr/>
          <p:nvPr/>
        </p:nvSpPr>
        <p:spPr>
          <a:xfrm>
            <a:off x="6031532" y="1934636"/>
            <a:ext cx="3175705" cy="307777"/>
          </a:xfrm>
          <a:prstGeom prst="rect">
            <a:avLst/>
          </a:prstGeom>
          <a:solidFill>
            <a:srgbClr val="C5C5C5">
              <a:alpha val="26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roboto"/>
              <a:ea typeface="+mn-ea"/>
              <a:cs typeface="+mn-cs"/>
            </a:endParaRPr>
          </a:p>
        </p:txBody>
      </p:sp>
      <p:sp>
        <p:nvSpPr>
          <p:cNvPr id="68" name="Rectángulo 67">
            <a:extLst>
              <a:ext uri="{FF2B5EF4-FFF2-40B4-BE49-F238E27FC236}">
                <a16:creationId xmlns:a16="http://schemas.microsoft.com/office/drawing/2014/main" id="{69517419-A266-461D-8471-949500837582}"/>
              </a:ext>
            </a:extLst>
          </p:cNvPr>
          <p:cNvSpPr/>
          <p:nvPr/>
        </p:nvSpPr>
        <p:spPr>
          <a:xfrm>
            <a:off x="2902305" y="1934636"/>
            <a:ext cx="3175705" cy="307777"/>
          </a:xfrm>
          <a:prstGeom prst="rect">
            <a:avLst/>
          </a:prstGeom>
          <a:solidFill>
            <a:srgbClr val="C5C5C5">
              <a:alpha val="26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roboto"/>
              <a:ea typeface="+mn-ea"/>
              <a:cs typeface="+mn-cs"/>
            </a:endParaRPr>
          </a:p>
        </p:txBody>
      </p:sp>
      <p:sp>
        <p:nvSpPr>
          <p:cNvPr id="70" name="Content Placeholder 5">
            <a:extLst>
              <a:ext uri="{FF2B5EF4-FFF2-40B4-BE49-F238E27FC236}">
                <a16:creationId xmlns:a16="http://schemas.microsoft.com/office/drawing/2014/main" id="{6751BB06-CB4E-41A6-8A2A-659746785188}"/>
              </a:ext>
            </a:extLst>
          </p:cNvPr>
          <p:cNvSpPr txBox="1">
            <a:spLocks/>
          </p:cNvSpPr>
          <p:nvPr/>
        </p:nvSpPr>
        <p:spPr>
          <a:xfrm>
            <a:off x="5531873" y="567024"/>
            <a:ext cx="5856143" cy="595548"/>
          </a:xfrm>
          <a:prstGeom prst="rect">
            <a:avLst/>
          </a:prstGeom>
        </p:spPr>
        <p:txBody>
          <a:bodyPr vert="horz" wrap="square" lIns="91440" tIns="45720" rIns="91440" bIns="45720" rtlCol="0" anchor="ctr" anchorCtr="0">
            <a:spAutoFit/>
          </a:bodyPr>
          <a:lstStyle>
            <a:lvl1pPr marL="0" indent="0" algn="ctr" defTabSz="457200" rtl="0" eaLnBrk="1" latinLnBrk="0" hangingPunct="1">
              <a:lnSpc>
                <a:spcPct val="130000"/>
              </a:lnSpc>
              <a:spcBef>
                <a:spcPts val="0"/>
              </a:spcBef>
              <a:spcAft>
                <a:spcPts val="600"/>
              </a:spcAft>
              <a:buFont typeface="Arial" panose="020B0604020202020204" pitchFamily="34" charset="0"/>
              <a:buNone/>
              <a:defRPr sz="1400" kern="1200">
                <a:solidFill>
                  <a:schemeClr val="bg1">
                    <a:lumMod val="50000"/>
                  </a:schemeClr>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572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s-AR" sz="1200" b="0" i="0" u="none" strike="noStrike" kern="1200" cap="none" spc="0" normalizeH="0" baseline="0" noProof="0" dirty="0">
                <a:ln>
                  <a:noFill/>
                </a:ln>
                <a:solidFill>
                  <a:sysClr val="window" lastClr="FFFFFF">
                    <a:lumMod val="50000"/>
                  </a:sysClr>
                </a:solidFill>
                <a:effectLst/>
                <a:uLnTx/>
                <a:uFillTx/>
                <a:latin typeface="roboto"/>
                <a:ea typeface="+mn-ea"/>
                <a:cs typeface="+mn-cs"/>
              </a:rPr>
              <a:t>Desarrollos de productos </a:t>
            </a:r>
            <a:r>
              <a:rPr kumimoji="0" lang="es-AR" sz="1200" b="1" i="0" u="none" strike="noStrike" kern="1200" cap="none" spc="0" normalizeH="0" baseline="0" noProof="0" dirty="0">
                <a:ln>
                  <a:noFill/>
                </a:ln>
                <a:solidFill>
                  <a:sysClr val="window" lastClr="FFFFFF">
                    <a:lumMod val="50000"/>
                  </a:sysClr>
                </a:solidFill>
                <a:effectLst/>
                <a:uLnTx/>
                <a:uFillTx/>
                <a:latin typeface="roboto"/>
                <a:ea typeface="+mn-ea"/>
                <a:cs typeface="+mn-cs"/>
              </a:rPr>
              <a:t>propios y escalables</a:t>
            </a:r>
            <a:r>
              <a:rPr kumimoji="0" lang="es-AR" sz="1200" b="0" i="0" u="none" strike="noStrike" kern="1200" cap="none" spc="0" normalizeH="0" baseline="0" noProof="0" dirty="0">
                <a:ln>
                  <a:noFill/>
                </a:ln>
                <a:solidFill>
                  <a:sysClr val="window" lastClr="FFFFFF">
                    <a:lumMod val="50000"/>
                  </a:sysClr>
                </a:solidFill>
                <a:effectLst/>
                <a:uLnTx/>
                <a:uFillTx/>
                <a:latin typeface="roboto"/>
                <a:ea typeface="+mn-ea"/>
                <a:cs typeface="+mn-cs"/>
              </a:rPr>
              <a:t> de </a:t>
            </a:r>
            <a:r>
              <a:rPr kumimoji="0" lang="es-AR" sz="1200" b="1" i="0" u="none" strike="noStrike" kern="1200" cap="none" spc="0" normalizeH="0" baseline="0" noProof="0" dirty="0">
                <a:ln>
                  <a:noFill/>
                </a:ln>
                <a:solidFill>
                  <a:sysClr val="window" lastClr="FFFFFF">
                    <a:lumMod val="50000"/>
                  </a:sysClr>
                </a:solidFill>
                <a:effectLst/>
                <a:uLnTx/>
                <a:uFillTx/>
                <a:latin typeface="roboto"/>
                <a:ea typeface="+mn-ea"/>
                <a:cs typeface="+mn-cs"/>
              </a:rPr>
              <a:t>IOT</a:t>
            </a:r>
            <a:r>
              <a:rPr kumimoji="0" lang="es-AR" sz="1200" b="0" i="0" u="none" strike="noStrike" kern="1200" cap="none" spc="0" normalizeH="0" baseline="0" noProof="0" dirty="0">
                <a:ln>
                  <a:noFill/>
                </a:ln>
                <a:solidFill>
                  <a:sysClr val="window" lastClr="FFFFFF">
                    <a:lumMod val="50000"/>
                  </a:sysClr>
                </a:solidFill>
                <a:effectLst/>
                <a:uLnTx/>
                <a:uFillTx/>
                <a:latin typeface="roboto"/>
                <a:ea typeface="+mn-ea"/>
                <a:cs typeface="+mn-cs"/>
              </a:rPr>
              <a:t> con comunicación </a:t>
            </a:r>
            <a:r>
              <a:rPr kumimoji="0" lang="es-AR" sz="1200" b="1" i="0" u="none" strike="noStrike" kern="1200" cap="none" spc="0" normalizeH="0" baseline="0" noProof="0" dirty="0">
                <a:ln>
                  <a:noFill/>
                </a:ln>
                <a:solidFill>
                  <a:sysClr val="window" lastClr="FFFFFF">
                    <a:lumMod val="50000"/>
                  </a:sysClr>
                </a:solidFill>
                <a:effectLst/>
                <a:uLnTx/>
                <a:uFillTx/>
                <a:latin typeface="roboto"/>
                <a:ea typeface="+mn-ea"/>
                <a:cs typeface="+mn-cs"/>
              </a:rPr>
              <a:t>Mesh </a:t>
            </a:r>
          </a:p>
          <a:p>
            <a:pPr marL="0" marR="0" lvl="0" indent="0" algn="ctr" defTabSz="4572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s-AR" sz="1200" b="1" i="0" u="none" strike="noStrike" kern="1200" cap="none" spc="0" normalizeH="0" baseline="0" noProof="0" dirty="0">
                <a:ln>
                  <a:noFill/>
                </a:ln>
                <a:solidFill>
                  <a:sysClr val="window" lastClr="FFFFFF">
                    <a:lumMod val="50000"/>
                  </a:sysClr>
                </a:solidFill>
                <a:effectLst/>
                <a:uLnTx/>
                <a:uFillTx/>
                <a:latin typeface="roboto"/>
                <a:ea typeface="+mn-ea"/>
                <a:cs typeface="+mn-cs"/>
              </a:rPr>
              <a:t>¿Para quién? </a:t>
            </a:r>
            <a:r>
              <a:rPr kumimoji="0" lang="es-AR" sz="1200" b="0" i="0" u="none" strike="noStrike" kern="1200" cap="none" spc="0" normalizeH="0" baseline="0" noProof="0" dirty="0">
                <a:ln>
                  <a:noFill/>
                </a:ln>
                <a:solidFill>
                  <a:sysClr val="window" lastClr="FFFFFF">
                    <a:lumMod val="50000"/>
                  </a:sysClr>
                </a:solidFill>
                <a:effectLst/>
                <a:uLnTx/>
                <a:uFillTx/>
                <a:latin typeface="roboto"/>
                <a:ea typeface="+mn-ea"/>
                <a:cs typeface="+mn-cs"/>
              </a:rPr>
              <a:t>Empresas de servicios de diferentes verticales</a:t>
            </a:r>
            <a:endParaRPr kumimoji="0" lang="en-US" sz="1200" b="0" i="0" u="none" strike="noStrike" kern="1200" cap="none" spc="0" normalizeH="0" baseline="0" noProof="0" dirty="0">
              <a:ln>
                <a:noFill/>
              </a:ln>
              <a:solidFill>
                <a:sysClr val="window" lastClr="FFFFFF">
                  <a:lumMod val="50000"/>
                </a:sysClr>
              </a:solidFill>
              <a:effectLst/>
              <a:uLnTx/>
              <a:uFillTx/>
              <a:latin typeface="roboto"/>
              <a:ea typeface="+mn-ea"/>
              <a:cs typeface="+mn-cs"/>
            </a:endParaRPr>
          </a:p>
        </p:txBody>
      </p:sp>
      <p:sp>
        <p:nvSpPr>
          <p:cNvPr id="71" name="Content Placeholder 2">
            <a:extLst>
              <a:ext uri="{FF2B5EF4-FFF2-40B4-BE49-F238E27FC236}">
                <a16:creationId xmlns:a16="http://schemas.microsoft.com/office/drawing/2014/main" id="{E3A30B2C-ADA1-470D-987A-C9B1A64B69DA}"/>
              </a:ext>
            </a:extLst>
          </p:cNvPr>
          <p:cNvSpPr txBox="1">
            <a:spLocks/>
          </p:cNvSpPr>
          <p:nvPr/>
        </p:nvSpPr>
        <p:spPr>
          <a:xfrm>
            <a:off x="1543203" y="3797360"/>
            <a:ext cx="1664517" cy="491961"/>
          </a:xfrm>
          <a:prstGeom prst="rect">
            <a:avLst/>
          </a:prstGeom>
        </p:spPr>
        <p:txBody>
          <a:bodyPr vert="horz" lIns="91440" tIns="45720" rIns="91440" bIns="45720" rtlCol="0">
            <a:noAutofit/>
          </a:bodyPr>
          <a:lstStyle>
            <a:defPPr>
              <a:defRPr lang="es-MX"/>
            </a:defPPr>
            <a:lvl1pPr marL="228584" indent="-228584" defTabSz="914332">
              <a:lnSpc>
                <a:spcPct val="100000"/>
              </a:lnSpc>
              <a:spcBef>
                <a:spcPts val="1000"/>
              </a:spcBef>
              <a:spcAft>
                <a:spcPts val="600"/>
              </a:spcAft>
              <a:buFont typeface="Arial" panose="020B0604020202020204" pitchFamily="34" charset="0"/>
              <a:buChar char="•"/>
              <a:defRPr sz="2000">
                <a:solidFill>
                  <a:schemeClr val="bg2">
                    <a:lumMod val="50000"/>
                  </a:schemeClr>
                </a:solidFill>
              </a:defRPr>
            </a:lvl1pPr>
            <a:lvl2pPr marL="0" lvl="1" indent="0" algn="ctr" defTabSz="457166">
              <a:lnSpc>
                <a:spcPct val="150000"/>
              </a:lnSpc>
              <a:spcBef>
                <a:spcPts val="0"/>
              </a:spcBef>
              <a:spcAft>
                <a:spcPts val="200"/>
              </a:spcAft>
              <a:buFont typeface="Arial" panose="020B0604020202020204" pitchFamily="34" charset="0"/>
              <a:buNone/>
              <a:defRPr sz="1300">
                <a:solidFill>
                  <a:schemeClr val="bg2">
                    <a:lumMod val="65000"/>
                  </a:schemeClr>
                </a:solidFill>
              </a:defRPr>
            </a:lvl2pPr>
            <a:lvl3pPr marL="1142914" indent="-228584" defTabSz="914332">
              <a:lnSpc>
                <a:spcPct val="90000"/>
              </a:lnSpc>
              <a:spcBef>
                <a:spcPts val="500"/>
              </a:spcBef>
              <a:buFont typeface="Arial" panose="020B0604020202020204" pitchFamily="34" charset="0"/>
              <a:buChar char="•"/>
              <a:defRPr sz="1600">
                <a:solidFill>
                  <a:schemeClr val="bg2">
                    <a:lumMod val="50000"/>
                  </a:schemeClr>
                </a:solidFill>
              </a:defRPr>
            </a:lvl3pPr>
            <a:lvl4pPr marL="1600080" indent="-228584" defTabSz="914332">
              <a:lnSpc>
                <a:spcPct val="90000"/>
              </a:lnSpc>
              <a:spcBef>
                <a:spcPts val="500"/>
              </a:spcBef>
              <a:buFont typeface="Arial" panose="020B0604020202020204" pitchFamily="34" charset="0"/>
              <a:buChar char="•"/>
              <a:defRPr sz="1400">
                <a:solidFill>
                  <a:schemeClr val="bg2">
                    <a:lumMod val="50000"/>
                  </a:schemeClr>
                </a:solidFill>
              </a:defRPr>
            </a:lvl4pPr>
            <a:lvl5pPr marL="2057247" indent="-228584" defTabSz="914332">
              <a:lnSpc>
                <a:spcPct val="90000"/>
              </a:lnSpc>
              <a:spcBef>
                <a:spcPts val="500"/>
              </a:spcBef>
              <a:buFont typeface="Arial" panose="020B0604020202020204" pitchFamily="34" charset="0"/>
              <a:buChar char="•"/>
              <a:defRPr sz="1400">
                <a:solidFill>
                  <a:schemeClr val="bg2">
                    <a:lumMod val="50000"/>
                  </a:schemeClr>
                </a:solidFill>
              </a:defRPr>
            </a:lvl5pPr>
            <a:lvl6pPr marL="2514412" indent="-228584" defTabSz="914332">
              <a:lnSpc>
                <a:spcPct val="90000"/>
              </a:lnSpc>
              <a:spcBef>
                <a:spcPts val="500"/>
              </a:spcBef>
              <a:buFont typeface="Arial" panose="020B0604020202020204" pitchFamily="34" charset="0"/>
              <a:buChar char="•"/>
            </a:lvl6pPr>
            <a:lvl7pPr marL="2971578" indent="-228584" defTabSz="914332">
              <a:lnSpc>
                <a:spcPct val="90000"/>
              </a:lnSpc>
              <a:spcBef>
                <a:spcPts val="500"/>
              </a:spcBef>
              <a:buFont typeface="Arial" panose="020B0604020202020204" pitchFamily="34" charset="0"/>
              <a:buChar char="•"/>
            </a:lvl7pPr>
            <a:lvl8pPr marL="3428744" indent="-228584" defTabSz="914332">
              <a:lnSpc>
                <a:spcPct val="90000"/>
              </a:lnSpc>
              <a:spcBef>
                <a:spcPts val="500"/>
              </a:spcBef>
              <a:buFont typeface="Arial" panose="020B0604020202020204" pitchFamily="34" charset="0"/>
              <a:buChar char="•"/>
            </a:lvl8pPr>
            <a:lvl9pPr marL="3885910" indent="-228584" defTabSz="914332">
              <a:lnSpc>
                <a:spcPct val="90000"/>
              </a:lnSpc>
              <a:spcBef>
                <a:spcPts val="500"/>
              </a:spcBef>
              <a:buFont typeface="Arial" panose="020B0604020202020204" pitchFamily="34" charset="0"/>
              <a:buChar char="•"/>
            </a:lvl9pPr>
          </a:lstStyle>
          <a:p>
            <a:pPr lvl="1">
              <a:defRPr/>
            </a:pPr>
            <a:r>
              <a:rPr lang="es-AR" sz="1200" dirty="0">
                <a:solidFill>
                  <a:srgbClr val="FFFFFF">
                    <a:lumMod val="65000"/>
                  </a:srgbClr>
                </a:solidFill>
                <a:latin typeface="roboto"/>
              </a:rPr>
              <a:t>Empresas de Monitoreo de Alarmas</a:t>
            </a:r>
          </a:p>
        </p:txBody>
      </p:sp>
      <p:sp>
        <p:nvSpPr>
          <p:cNvPr id="72" name="Rectangle 27">
            <a:extLst>
              <a:ext uri="{FF2B5EF4-FFF2-40B4-BE49-F238E27FC236}">
                <a16:creationId xmlns:a16="http://schemas.microsoft.com/office/drawing/2014/main" id="{BAB40860-2551-4437-BF45-7475B5EAF359}"/>
              </a:ext>
            </a:extLst>
          </p:cNvPr>
          <p:cNvSpPr/>
          <p:nvPr/>
        </p:nvSpPr>
        <p:spPr>
          <a:xfrm>
            <a:off x="918460" y="3172287"/>
            <a:ext cx="2721781" cy="292388"/>
          </a:xfrm>
          <a:prstGeom prst="rect">
            <a:avLst/>
          </a:prstGeom>
        </p:spPr>
        <p:txBody>
          <a:bodyPr wrap="square" lIns="91440" rIns="91440">
            <a:spAutoFit/>
          </a:bodyPr>
          <a:lstStyle/>
          <a:p>
            <a:pPr algn="ctr">
              <a:spcAft>
                <a:spcPts val="1200"/>
              </a:spcAft>
              <a:buClr>
                <a:srgbClr val="F95648"/>
              </a:buClr>
              <a:buSzPct val="90000"/>
              <a:defRPr/>
            </a:pPr>
            <a:r>
              <a:rPr lang="en-US" sz="1300" b="1" dirty="0">
                <a:solidFill>
                  <a:srgbClr val="3F3F3F"/>
                </a:solidFill>
                <a:latin typeface="roboto"/>
                <a:ea typeface="Roboto Lt" pitchFamily="2" charset="0"/>
              </a:rPr>
              <a:t>CityMesh - </a:t>
            </a:r>
            <a:r>
              <a:rPr lang="en-US" sz="1300" b="1" dirty="0" err="1">
                <a:solidFill>
                  <a:srgbClr val="3F3F3F"/>
                </a:solidFill>
                <a:latin typeface="roboto"/>
                <a:ea typeface="Roboto Lt" pitchFamily="2" charset="0"/>
              </a:rPr>
              <a:t>Seguridad</a:t>
            </a:r>
            <a:r>
              <a:rPr lang="en-US" sz="1300" b="1" dirty="0">
                <a:solidFill>
                  <a:srgbClr val="3F3F3F"/>
                </a:solidFill>
                <a:latin typeface="roboto"/>
                <a:ea typeface="Roboto Lt" pitchFamily="2" charset="0"/>
              </a:rPr>
              <a:t> </a:t>
            </a:r>
            <a:r>
              <a:rPr lang="en-US" sz="1300" b="1" dirty="0" err="1">
                <a:solidFill>
                  <a:srgbClr val="3F3F3F"/>
                </a:solidFill>
                <a:latin typeface="roboto"/>
                <a:ea typeface="Roboto Lt" pitchFamily="2" charset="0"/>
              </a:rPr>
              <a:t>Electrónica</a:t>
            </a:r>
            <a:endParaRPr lang="en-US" sz="1300" b="1" dirty="0">
              <a:solidFill>
                <a:srgbClr val="3F3F3F"/>
              </a:solidFill>
              <a:latin typeface="roboto"/>
              <a:ea typeface="Roboto Lt" pitchFamily="2" charset="0"/>
            </a:endParaRPr>
          </a:p>
        </p:txBody>
      </p:sp>
      <p:sp>
        <p:nvSpPr>
          <p:cNvPr id="73" name="Content Placeholder 2">
            <a:extLst>
              <a:ext uri="{FF2B5EF4-FFF2-40B4-BE49-F238E27FC236}">
                <a16:creationId xmlns:a16="http://schemas.microsoft.com/office/drawing/2014/main" id="{221FDE60-9EF5-46FA-8496-9E90E88AAD44}"/>
              </a:ext>
            </a:extLst>
          </p:cNvPr>
          <p:cNvSpPr txBox="1">
            <a:spLocks/>
          </p:cNvSpPr>
          <p:nvPr/>
        </p:nvSpPr>
        <p:spPr>
          <a:xfrm>
            <a:off x="5591371" y="3795660"/>
            <a:ext cx="1838495" cy="816429"/>
          </a:xfrm>
          <a:prstGeom prst="rect">
            <a:avLst/>
          </a:prstGeom>
        </p:spPr>
        <p:txBody>
          <a:bodyPr vert="horz" lIns="91440" tIns="45720" rIns="91440" bIns="45720" rtlCol="0">
            <a:noAutofit/>
          </a:bodyPr>
          <a:lstStyle>
            <a:defPPr>
              <a:defRPr lang="es-MX"/>
            </a:defPPr>
            <a:lvl1pPr marL="228584" indent="-228584" defTabSz="914332">
              <a:lnSpc>
                <a:spcPct val="100000"/>
              </a:lnSpc>
              <a:spcBef>
                <a:spcPts val="1000"/>
              </a:spcBef>
              <a:spcAft>
                <a:spcPts val="600"/>
              </a:spcAft>
              <a:buFont typeface="Arial" panose="020B0604020202020204" pitchFamily="34" charset="0"/>
              <a:buChar char="•"/>
              <a:defRPr sz="2000">
                <a:solidFill>
                  <a:schemeClr val="bg2">
                    <a:lumMod val="50000"/>
                  </a:schemeClr>
                </a:solidFill>
              </a:defRPr>
            </a:lvl1pPr>
            <a:lvl2pPr marL="0" lvl="1" indent="0" algn="ctr" defTabSz="457166">
              <a:lnSpc>
                <a:spcPct val="150000"/>
              </a:lnSpc>
              <a:spcBef>
                <a:spcPts val="0"/>
              </a:spcBef>
              <a:spcAft>
                <a:spcPts val="200"/>
              </a:spcAft>
              <a:buFont typeface="Arial" panose="020B0604020202020204" pitchFamily="34" charset="0"/>
              <a:buNone/>
              <a:defRPr sz="1300">
                <a:solidFill>
                  <a:schemeClr val="bg2">
                    <a:lumMod val="65000"/>
                  </a:schemeClr>
                </a:solidFill>
              </a:defRPr>
            </a:lvl2pPr>
            <a:lvl3pPr marL="1142914" indent="-228584" defTabSz="914332">
              <a:lnSpc>
                <a:spcPct val="90000"/>
              </a:lnSpc>
              <a:spcBef>
                <a:spcPts val="500"/>
              </a:spcBef>
              <a:buFont typeface="Arial" panose="020B0604020202020204" pitchFamily="34" charset="0"/>
              <a:buChar char="•"/>
              <a:defRPr sz="1600">
                <a:solidFill>
                  <a:schemeClr val="bg2">
                    <a:lumMod val="50000"/>
                  </a:schemeClr>
                </a:solidFill>
              </a:defRPr>
            </a:lvl3pPr>
            <a:lvl4pPr marL="1600080" indent="-228584" defTabSz="914332">
              <a:lnSpc>
                <a:spcPct val="90000"/>
              </a:lnSpc>
              <a:spcBef>
                <a:spcPts val="500"/>
              </a:spcBef>
              <a:buFont typeface="Arial" panose="020B0604020202020204" pitchFamily="34" charset="0"/>
              <a:buChar char="•"/>
              <a:defRPr sz="1400">
                <a:solidFill>
                  <a:schemeClr val="bg2">
                    <a:lumMod val="50000"/>
                  </a:schemeClr>
                </a:solidFill>
              </a:defRPr>
            </a:lvl4pPr>
            <a:lvl5pPr marL="2057247" indent="-228584" defTabSz="914332">
              <a:lnSpc>
                <a:spcPct val="90000"/>
              </a:lnSpc>
              <a:spcBef>
                <a:spcPts val="500"/>
              </a:spcBef>
              <a:buFont typeface="Arial" panose="020B0604020202020204" pitchFamily="34" charset="0"/>
              <a:buChar char="•"/>
              <a:defRPr sz="1400">
                <a:solidFill>
                  <a:schemeClr val="bg2">
                    <a:lumMod val="50000"/>
                  </a:schemeClr>
                </a:solidFill>
              </a:defRPr>
            </a:lvl5pPr>
            <a:lvl6pPr marL="2514412" indent="-228584" defTabSz="914332">
              <a:lnSpc>
                <a:spcPct val="90000"/>
              </a:lnSpc>
              <a:spcBef>
                <a:spcPts val="500"/>
              </a:spcBef>
              <a:buFont typeface="Arial" panose="020B0604020202020204" pitchFamily="34" charset="0"/>
              <a:buChar char="•"/>
            </a:lvl6pPr>
            <a:lvl7pPr marL="2971578" indent="-228584" defTabSz="914332">
              <a:lnSpc>
                <a:spcPct val="90000"/>
              </a:lnSpc>
              <a:spcBef>
                <a:spcPts val="500"/>
              </a:spcBef>
              <a:buFont typeface="Arial" panose="020B0604020202020204" pitchFamily="34" charset="0"/>
              <a:buChar char="•"/>
            </a:lvl7pPr>
            <a:lvl8pPr marL="3428744" indent="-228584" defTabSz="914332">
              <a:lnSpc>
                <a:spcPct val="90000"/>
              </a:lnSpc>
              <a:spcBef>
                <a:spcPts val="500"/>
              </a:spcBef>
              <a:buFont typeface="Arial" panose="020B0604020202020204" pitchFamily="34" charset="0"/>
              <a:buChar char="•"/>
            </a:lvl8pPr>
            <a:lvl9pPr marL="3885910" indent="-228584" defTabSz="914332">
              <a:lnSpc>
                <a:spcPct val="90000"/>
              </a:lnSpc>
              <a:spcBef>
                <a:spcPts val="500"/>
              </a:spcBef>
              <a:buFont typeface="Arial" panose="020B0604020202020204" pitchFamily="34" charset="0"/>
              <a:buChar char="•"/>
            </a:lvl9pPr>
          </a:lstStyle>
          <a:p>
            <a:pPr lvl="1">
              <a:defRPr/>
            </a:pPr>
            <a:r>
              <a:rPr lang="es-AR" sz="1200" dirty="0">
                <a:solidFill>
                  <a:srgbClr val="FFFFFF">
                    <a:lumMod val="65000"/>
                  </a:srgbClr>
                </a:solidFill>
                <a:latin typeface="roboto"/>
              </a:rPr>
              <a:t>Empresas Distribuidoras de Energía</a:t>
            </a:r>
          </a:p>
        </p:txBody>
      </p:sp>
      <p:sp>
        <p:nvSpPr>
          <p:cNvPr id="74" name="Rectangle 29">
            <a:extLst>
              <a:ext uri="{FF2B5EF4-FFF2-40B4-BE49-F238E27FC236}">
                <a16:creationId xmlns:a16="http://schemas.microsoft.com/office/drawing/2014/main" id="{EB75C6F6-712B-4D6A-952D-82700AC95644}"/>
              </a:ext>
            </a:extLst>
          </p:cNvPr>
          <p:cNvSpPr/>
          <p:nvPr/>
        </p:nvSpPr>
        <p:spPr>
          <a:xfrm>
            <a:off x="5076825" y="3172287"/>
            <a:ext cx="2114549" cy="292388"/>
          </a:xfrm>
          <a:prstGeom prst="rect">
            <a:avLst/>
          </a:prstGeom>
        </p:spPr>
        <p:txBody>
          <a:bodyPr wrap="square" lIns="91440" rIns="91440">
            <a:spAutoFit/>
          </a:bodyPr>
          <a:lstStyle/>
          <a:p>
            <a:pPr algn="ctr">
              <a:spcAft>
                <a:spcPts val="1200"/>
              </a:spcAft>
              <a:buClr>
                <a:srgbClr val="F95648"/>
              </a:buClr>
              <a:buSzPct val="90000"/>
              <a:defRPr/>
            </a:pPr>
            <a:r>
              <a:rPr lang="en-US" sz="1300" b="1" dirty="0">
                <a:solidFill>
                  <a:srgbClr val="3F3F3F"/>
                </a:solidFill>
                <a:latin typeface="roboto"/>
                <a:ea typeface="Roboto Lt" pitchFamily="2" charset="0"/>
              </a:rPr>
              <a:t>AMIAR - </a:t>
            </a:r>
            <a:r>
              <a:rPr lang="en-US" sz="1300" b="1" dirty="0" err="1">
                <a:solidFill>
                  <a:srgbClr val="3F3F3F"/>
                </a:solidFill>
                <a:latin typeface="roboto"/>
                <a:ea typeface="Roboto Lt" pitchFamily="2" charset="0"/>
              </a:rPr>
              <a:t>Energía</a:t>
            </a:r>
            <a:r>
              <a:rPr lang="en-US" sz="1300" b="1" dirty="0">
                <a:solidFill>
                  <a:srgbClr val="3F3F3F"/>
                </a:solidFill>
                <a:latin typeface="roboto"/>
                <a:ea typeface="Roboto Lt" pitchFamily="2" charset="0"/>
              </a:rPr>
              <a:t> </a:t>
            </a:r>
            <a:r>
              <a:rPr lang="en-US" sz="1300" b="1" dirty="0" err="1">
                <a:solidFill>
                  <a:srgbClr val="3F3F3F"/>
                </a:solidFill>
                <a:latin typeface="roboto"/>
                <a:ea typeface="Roboto Lt" pitchFamily="2" charset="0"/>
              </a:rPr>
              <a:t>Eléctrica</a:t>
            </a:r>
            <a:endParaRPr lang="en-US" sz="1300" b="1" dirty="0">
              <a:solidFill>
                <a:srgbClr val="3F3F3F"/>
              </a:solidFill>
              <a:latin typeface="roboto"/>
              <a:ea typeface="Roboto Lt" pitchFamily="2" charset="0"/>
            </a:endParaRPr>
          </a:p>
        </p:txBody>
      </p:sp>
      <p:sp>
        <p:nvSpPr>
          <p:cNvPr id="75" name="Rectangle 35">
            <a:extLst>
              <a:ext uri="{FF2B5EF4-FFF2-40B4-BE49-F238E27FC236}">
                <a16:creationId xmlns:a16="http://schemas.microsoft.com/office/drawing/2014/main" id="{FC4455B2-90ED-4E7B-9AC6-505371F8D447}"/>
              </a:ext>
            </a:extLst>
          </p:cNvPr>
          <p:cNvSpPr/>
          <p:nvPr/>
        </p:nvSpPr>
        <p:spPr>
          <a:xfrm>
            <a:off x="9035597" y="3172287"/>
            <a:ext cx="1899104" cy="292388"/>
          </a:xfrm>
          <a:prstGeom prst="rect">
            <a:avLst/>
          </a:prstGeom>
        </p:spPr>
        <p:txBody>
          <a:bodyPr wrap="square" lIns="91440" rIns="91440">
            <a:spAutoFit/>
          </a:bodyPr>
          <a:lstStyle/>
          <a:p>
            <a:pPr algn="ctr">
              <a:spcAft>
                <a:spcPts val="1200"/>
              </a:spcAft>
              <a:buClr>
                <a:srgbClr val="F95648"/>
              </a:buClr>
              <a:buSzPct val="90000"/>
              <a:defRPr/>
            </a:pPr>
            <a:r>
              <a:rPr lang="en-US" sz="1300" b="1" dirty="0">
                <a:solidFill>
                  <a:srgbClr val="3F3F3F"/>
                </a:solidFill>
                <a:latin typeface="roboto"/>
                <a:ea typeface="Roboto Lt" pitchFamily="2" charset="0"/>
              </a:rPr>
              <a:t>D-NET : </a:t>
            </a:r>
            <a:r>
              <a:rPr lang="en-US" sz="1300" b="1" dirty="0" err="1">
                <a:solidFill>
                  <a:srgbClr val="3F3F3F"/>
                </a:solidFill>
                <a:latin typeface="roboto"/>
                <a:ea typeface="Roboto Lt" pitchFamily="2" charset="0"/>
              </a:rPr>
              <a:t>Industria</a:t>
            </a:r>
            <a:r>
              <a:rPr lang="en-US" sz="1300" b="1" dirty="0">
                <a:solidFill>
                  <a:srgbClr val="3F3F3F"/>
                </a:solidFill>
                <a:latin typeface="roboto"/>
                <a:ea typeface="Roboto Lt" pitchFamily="2" charset="0"/>
              </a:rPr>
              <a:t> 4.0</a:t>
            </a:r>
          </a:p>
        </p:txBody>
      </p:sp>
      <p:sp>
        <p:nvSpPr>
          <p:cNvPr id="76" name="Content Placeholder 2">
            <a:extLst>
              <a:ext uri="{FF2B5EF4-FFF2-40B4-BE49-F238E27FC236}">
                <a16:creationId xmlns:a16="http://schemas.microsoft.com/office/drawing/2014/main" id="{468A0289-A37B-4C37-B2E1-70A00F045A6C}"/>
              </a:ext>
            </a:extLst>
          </p:cNvPr>
          <p:cNvSpPr txBox="1">
            <a:spLocks/>
          </p:cNvSpPr>
          <p:nvPr/>
        </p:nvSpPr>
        <p:spPr>
          <a:xfrm>
            <a:off x="9441488" y="3587781"/>
            <a:ext cx="2564483" cy="1403079"/>
          </a:xfrm>
          <a:prstGeom prst="rect">
            <a:avLst/>
          </a:prstGeom>
        </p:spPr>
        <p:txBody>
          <a:bodyPr vert="horz" lIns="91440" tIns="45720" rIns="91440" bIns="45720" rtlCol="0">
            <a:normAutofit/>
          </a:bodyPr>
          <a:lstStyle>
            <a:lvl1pPr marL="228584" indent="-228584" algn="l" defTabSz="914332" rtl="0" eaLnBrk="1" latinLnBrk="0" hangingPunct="1">
              <a:lnSpc>
                <a:spcPct val="100000"/>
              </a:lnSpc>
              <a:spcBef>
                <a:spcPts val="1000"/>
              </a:spcBef>
              <a:spcAft>
                <a:spcPts val="600"/>
              </a:spcAft>
              <a:buFont typeface="Arial" panose="020B0604020202020204" pitchFamily="34" charset="0"/>
              <a:buChar char="•"/>
              <a:defRPr sz="2000" kern="1200">
                <a:solidFill>
                  <a:schemeClr val="bg2">
                    <a:lumMod val="50000"/>
                  </a:schemeClr>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1600" kern="1200">
                <a:solidFill>
                  <a:schemeClr val="bg2">
                    <a:lumMod val="50000"/>
                  </a:schemeClr>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400" kern="1200">
                <a:solidFill>
                  <a:schemeClr val="bg2">
                    <a:lumMod val="50000"/>
                  </a:schemeClr>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400" kern="1200">
                <a:solidFill>
                  <a:schemeClr val="bg2">
                    <a:lumMod val="50000"/>
                  </a:schemeClr>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defTabSz="457166">
              <a:lnSpc>
                <a:spcPct val="150000"/>
              </a:lnSpc>
              <a:spcBef>
                <a:spcPts val="0"/>
              </a:spcBef>
              <a:spcAft>
                <a:spcPts val="200"/>
              </a:spcAft>
              <a:buFont typeface="Arial" panose="020B0604020202020204" pitchFamily="34" charset="0"/>
              <a:buNone/>
              <a:defRPr/>
            </a:pPr>
            <a:r>
              <a:rPr lang="es-AR" sz="1200" dirty="0">
                <a:solidFill>
                  <a:srgbClr val="FFFFFF">
                    <a:lumMod val="65000"/>
                  </a:srgbClr>
                </a:solidFill>
                <a:latin typeface="roboto"/>
              </a:rPr>
              <a:t>Empresas de TI:</a:t>
            </a:r>
          </a:p>
          <a:p>
            <a:pPr marL="0" lvl="1" indent="0" algn="ctr" defTabSz="457166">
              <a:lnSpc>
                <a:spcPct val="150000"/>
              </a:lnSpc>
              <a:spcBef>
                <a:spcPts val="0"/>
              </a:spcBef>
              <a:spcAft>
                <a:spcPts val="200"/>
              </a:spcAft>
              <a:buFont typeface="Arial" panose="020B0604020202020204" pitchFamily="34" charset="0"/>
              <a:buNone/>
              <a:defRPr/>
            </a:pPr>
            <a:r>
              <a:rPr lang="es-AR" sz="1100" dirty="0">
                <a:solidFill>
                  <a:srgbClr val="FFFFFF">
                    <a:lumMod val="65000"/>
                  </a:srgbClr>
                </a:solidFill>
                <a:latin typeface="roboto"/>
              </a:rPr>
              <a:t>-Red genérica de telemetría </a:t>
            </a:r>
          </a:p>
          <a:p>
            <a:pPr marL="0" lvl="1" indent="0" algn="ctr" defTabSz="457166">
              <a:lnSpc>
                <a:spcPct val="150000"/>
              </a:lnSpc>
              <a:spcBef>
                <a:spcPts val="0"/>
              </a:spcBef>
              <a:spcAft>
                <a:spcPts val="200"/>
              </a:spcAft>
              <a:buFont typeface="Arial" panose="020B0604020202020204" pitchFamily="34" charset="0"/>
              <a:buNone/>
              <a:defRPr/>
            </a:pPr>
            <a:r>
              <a:rPr lang="es-AR" sz="1100" dirty="0">
                <a:solidFill>
                  <a:srgbClr val="FFFFFF">
                    <a:lumMod val="65000"/>
                  </a:srgbClr>
                </a:solidFill>
                <a:latin typeface="roboto"/>
              </a:rPr>
              <a:t>- Smart City</a:t>
            </a:r>
          </a:p>
        </p:txBody>
      </p:sp>
      <p:pic>
        <p:nvPicPr>
          <p:cNvPr id="77" name="Imagen 76">
            <a:extLst>
              <a:ext uri="{FF2B5EF4-FFF2-40B4-BE49-F238E27FC236}">
                <a16:creationId xmlns:a16="http://schemas.microsoft.com/office/drawing/2014/main" id="{FC77C641-B88D-47BE-B6C9-67E2C478D6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7123" y="1669906"/>
            <a:ext cx="971434" cy="795714"/>
          </a:xfrm>
          <a:prstGeom prst="rect">
            <a:avLst/>
          </a:prstGeom>
          <a:effectLst>
            <a:outerShdw blurRad="50800" dist="38100" dir="2700000" algn="tl" rotWithShape="0">
              <a:prstClr val="black">
                <a:alpha val="40000"/>
              </a:prstClr>
            </a:outerShdw>
          </a:effectLst>
        </p:spPr>
      </p:pic>
      <p:pic>
        <p:nvPicPr>
          <p:cNvPr id="78" name="Imagen 77">
            <a:extLst>
              <a:ext uri="{FF2B5EF4-FFF2-40B4-BE49-F238E27FC236}">
                <a16:creationId xmlns:a16="http://schemas.microsoft.com/office/drawing/2014/main" id="{D97A5C5C-A5E5-493E-B88E-B09CF6C085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1022" y="1627720"/>
            <a:ext cx="1120933" cy="840945"/>
          </a:xfrm>
          <a:prstGeom prst="rect">
            <a:avLst/>
          </a:prstGeom>
          <a:effectLst>
            <a:outerShdw blurRad="50800" dist="38100" dir="2700000" algn="tl" rotWithShape="0">
              <a:prstClr val="black">
                <a:alpha val="40000"/>
              </a:prstClr>
            </a:outerShdw>
          </a:effectLst>
        </p:spPr>
      </p:pic>
      <p:pic>
        <p:nvPicPr>
          <p:cNvPr id="79" name="Picture 6" descr="Resultado de imagen para icon team work png">
            <a:extLst>
              <a:ext uri="{FF2B5EF4-FFF2-40B4-BE49-F238E27FC236}">
                <a16:creationId xmlns:a16="http://schemas.microsoft.com/office/drawing/2014/main" id="{B644FD88-B838-47CF-AE9D-66C4F592600E}"/>
              </a:ext>
            </a:extLst>
          </p:cNvPr>
          <p:cNvPicPr>
            <a:picLocks noChangeAspect="1" noChangeArrowheads="1"/>
          </p:cNvPicPr>
          <p:nvPr/>
        </p:nvPicPr>
        <p:blipFill>
          <a:blip r:embed="rId5"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415193" y="1700558"/>
            <a:ext cx="1437811" cy="768197"/>
          </a:xfrm>
          <a:prstGeom prst="rect">
            <a:avLst/>
          </a:prstGeom>
          <a:noFill/>
          <a:extLst>
            <a:ext uri="{909E8E84-426E-40DD-AFC4-6F175D3DCCD1}">
              <a14:hiddenFill xmlns:a14="http://schemas.microsoft.com/office/drawing/2010/main">
                <a:solidFill>
                  <a:srgbClr val="FFFFFF"/>
                </a:solidFill>
              </a14:hiddenFill>
            </a:ext>
          </a:extLst>
        </p:spPr>
      </p:pic>
      <p:sp>
        <p:nvSpPr>
          <p:cNvPr id="80" name="Rectángulo 79">
            <a:extLst>
              <a:ext uri="{FF2B5EF4-FFF2-40B4-BE49-F238E27FC236}">
                <a16:creationId xmlns:a16="http://schemas.microsoft.com/office/drawing/2014/main" id="{2D6A84DE-06D3-45D7-9A39-102F72E821F9}"/>
              </a:ext>
            </a:extLst>
          </p:cNvPr>
          <p:cNvSpPr/>
          <p:nvPr/>
        </p:nvSpPr>
        <p:spPr>
          <a:xfrm>
            <a:off x="3532665" y="1965413"/>
            <a:ext cx="1757212" cy="261610"/>
          </a:xfrm>
          <a:prstGeom prst="rect">
            <a:avLst/>
          </a:prstGeom>
        </p:spPr>
        <p:txBody>
          <a:bodyPr wrap="none">
            <a:spAutoFit/>
          </a:bodyPr>
          <a:lstStyle/>
          <a:p>
            <a:pPr>
              <a:defRPr/>
            </a:pPr>
            <a:r>
              <a:rPr lang="en-US" sz="1100" dirty="0" err="1">
                <a:solidFill>
                  <a:srgbClr val="7E7E7E"/>
                </a:solidFill>
                <a:latin typeface="roboto"/>
              </a:rPr>
              <a:t>Módulo</a:t>
            </a:r>
            <a:r>
              <a:rPr lang="en-US" sz="1100" dirty="0">
                <a:solidFill>
                  <a:srgbClr val="7E7E7E"/>
                </a:solidFill>
                <a:latin typeface="roboto"/>
              </a:rPr>
              <a:t> de </a:t>
            </a:r>
            <a:r>
              <a:rPr lang="en-US" sz="1100" dirty="0" err="1">
                <a:solidFill>
                  <a:srgbClr val="7E7E7E"/>
                </a:solidFill>
                <a:latin typeface="roboto"/>
              </a:rPr>
              <a:t>Comunicación</a:t>
            </a:r>
            <a:endParaRPr lang="es-MX" sz="1100" dirty="0">
              <a:solidFill>
                <a:srgbClr val="7E7E7E"/>
              </a:solidFill>
              <a:latin typeface="roboto"/>
            </a:endParaRPr>
          </a:p>
        </p:txBody>
      </p:sp>
      <p:sp>
        <p:nvSpPr>
          <p:cNvPr id="81" name="Rectángulo 80">
            <a:extLst>
              <a:ext uri="{FF2B5EF4-FFF2-40B4-BE49-F238E27FC236}">
                <a16:creationId xmlns:a16="http://schemas.microsoft.com/office/drawing/2014/main" id="{84D1C8A8-FC48-43A5-8923-5A602723DB49}"/>
              </a:ext>
            </a:extLst>
          </p:cNvPr>
          <p:cNvSpPr/>
          <p:nvPr/>
        </p:nvSpPr>
        <p:spPr>
          <a:xfrm>
            <a:off x="6877073" y="1965412"/>
            <a:ext cx="1845566" cy="261610"/>
          </a:xfrm>
          <a:prstGeom prst="rect">
            <a:avLst/>
          </a:prstGeom>
        </p:spPr>
        <p:txBody>
          <a:bodyPr wrap="square">
            <a:spAutoFit/>
          </a:bodyPr>
          <a:lstStyle/>
          <a:p>
            <a:pPr algn="ctr">
              <a:defRPr/>
            </a:pPr>
            <a:r>
              <a:rPr lang="en-US" sz="1100" dirty="0" err="1">
                <a:solidFill>
                  <a:srgbClr val="7E7E7E"/>
                </a:solidFill>
                <a:latin typeface="roboto"/>
              </a:rPr>
              <a:t>Plataforma</a:t>
            </a:r>
            <a:r>
              <a:rPr lang="en-US" sz="1100" dirty="0">
                <a:solidFill>
                  <a:srgbClr val="7E7E7E"/>
                </a:solidFill>
                <a:latin typeface="roboto"/>
              </a:rPr>
              <a:t> de </a:t>
            </a:r>
            <a:r>
              <a:rPr lang="en-US" sz="1100" dirty="0" err="1">
                <a:solidFill>
                  <a:srgbClr val="7E7E7E"/>
                </a:solidFill>
                <a:latin typeface="roboto"/>
              </a:rPr>
              <a:t>Gestión</a:t>
            </a:r>
            <a:endParaRPr lang="es-MX" sz="1100" dirty="0">
              <a:solidFill>
                <a:srgbClr val="7E7E7E"/>
              </a:solidFill>
              <a:latin typeface="roboto"/>
            </a:endParaRPr>
          </a:p>
        </p:txBody>
      </p:sp>
      <p:cxnSp>
        <p:nvCxnSpPr>
          <p:cNvPr id="82" name="Conector recto 81">
            <a:extLst>
              <a:ext uri="{FF2B5EF4-FFF2-40B4-BE49-F238E27FC236}">
                <a16:creationId xmlns:a16="http://schemas.microsoft.com/office/drawing/2014/main" id="{86BC6F4C-0BE4-4F4D-8F89-BCF8DDC23B55}"/>
              </a:ext>
            </a:extLst>
          </p:cNvPr>
          <p:cNvCxnSpPr>
            <a:cxnSpLocks/>
          </p:cNvCxnSpPr>
          <p:nvPr/>
        </p:nvCxnSpPr>
        <p:spPr>
          <a:xfrm>
            <a:off x="6078010" y="2899908"/>
            <a:ext cx="3894794" cy="0"/>
          </a:xfrm>
          <a:prstGeom prst="line">
            <a:avLst/>
          </a:prstGeom>
          <a:noFill/>
          <a:ln w="6350" cap="flat" cmpd="sng" algn="ctr">
            <a:solidFill>
              <a:srgbClr val="C5C5C5"/>
            </a:solidFill>
            <a:prstDash val="solid"/>
            <a:miter lim="800000"/>
          </a:ln>
          <a:effectLst/>
        </p:spPr>
      </p:cxnSp>
      <p:cxnSp>
        <p:nvCxnSpPr>
          <p:cNvPr id="83" name="Conector recto 82">
            <a:extLst>
              <a:ext uri="{FF2B5EF4-FFF2-40B4-BE49-F238E27FC236}">
                <a16:creationId xmlns:a16="http://schemas.microsoft.com/office/drawing/2014/main" id="{E9DBD87A-1FFF-457E-BE84-201B24EA01D6}"/>
              </a:ext>
            </a:extLst>
          </p:cNvPr>
          <p:cNvCxnSpPr>
            <a:cxnSpLocks/>
          </p:cNvCxnSpPr>
          <p:nvPr/>
        </p:nvCxnSpPr>
        <p:spPr>
          <a:xfrm>
            <a:off x="2252298" y="2899908"/>
            <a:ext cx="0" cy="176213"/>
          </a:xfrm>
          <a:prstGeom prst="line">
            <a:avLst/>
          </a:prstGeom>
          <a:noFill/>
          <a:ln w="6350" cap="flat" cmpd="sng" algn="ctr">
            <a:solidFill>
              <a:srgbClr val="C5C5C5"/>
            </a:solidFill>
            <a:prstDash val="solid"/>
            <a:miter lim="800000"/>
          </a:ln>
          <a:effectLst/>
        </p:spPr>
      </p:cxnSp>
      <p:cxnSp>
        <p:nvCxnSpPr>
          <p:cNvPr id="84" name="Conector recto 83">
            <a:extLst>
              <a:ext uri="{FF2B5EF4-FFF2-40B4-BE49-F238E27FC236}">
                <a16:creationId xmlns:a16="http://schemas.microsoft.com/office/drawing/2014/main" id="{017B15AC-5B91-4FC8-8A88-9122E9CF417B}"/>
              </a:ext>
            </a:extLst>
          </p:cNvPr>
          <p:cNvCxnSpPr>
            <a:cxnSpLocks/>
          </p:cNvCxnSpPr>
          <p:nvPr/>
        </p:nvCxnSpPr>
        <p:spPr>
          <a:xfrm>
            <a:off x="9972804" y="2899908"/>
            <a:ext cx="0" cy="176213"/>
          </a:xfrm>
          <a:prstGeom prst="line">
            <a:avLst/>
          </a:prstGeom>
          <a:noFill/>
          <a:ln w="6350" cap="flat" cmpd="sng" algn="ctr">
            <a:solidFill>
              <a:srgbClr val="C5C5C5"/>
            </a:solidFill>
            <a:prstDash val="solid"/>
            <a:miter lim="800000"/>
          </a:ln>
          <a:effectLst/>
        </p:spPr>
      </p:cxnSp>
      <p:cxnSp>
        <p:nvCxnSpPr>
          <p:cNvPr id="85" name="Conector recto 84">
            <a:extLst>
              <a:ext uri="{FF2B5EF4-FFF2-40B4-BE49-F238E27FC236}">
                <a16:creationId xmlns:a16="http://schemas.microsoft.com/office/drawing/2014/main" id="{70B6E90D-1C99-47CA-9CF6-AF8B2159572E}"/>
              </a:ext>
            </a:extLst>
          </p:cNvPr>
          <p:cNvCxnSpPr>
            <a:cxnSpLocks/>
          </p:cNvCxnSpPr>
          <p:nvPr/>
        </p:nvCxnSpPr>
        <p:spPr>
          <a:xfrm flipH="1">
            <a:off x="2252299" y="2899908"/>
            <a:ext cx="3825711" cy="0"/>
          </a:xfrm>
          <a:prstGeom prst="line">
            <a:avLst/>
          </a:prstGeom>
          <a:noFill/>
          <a:ln w="6350" cap="flat" cmpd="sng" algn="ctr">
            <a:solidFill>
              <a:srgbClr val="C5C5C5"/>
            </a:solidFill>
            <a:prstDash val="solid"/>
            <a:miter lim="800000"/>
          </a:ln>
          <a:effectLst/>
        </p:spPr>
      </p:cxnSp>
      <p:cxnSp>
        <p:nvCxnSpPr>
          <p:cNvPr id="86" name="Conector recto 85">
            <a:extLst>
              <a:ext uri="{FF2B5EF4-FFF2-40B4-BE49-F238E27FC236}">
                <a16:creationId xmlns:a16="http://schemas.microsoft.com/office/drawing/2014/main" id="{B2C270B6-570F-4F10-A03D-13F06FA9B856}"/>
              </a:ext>
            </a:extLst>
          </p:cNvPr>
          <p:cNvCxnSpPr>
            <a:cxnSpLocks/>
          </p:cNvCxnSpPr>
          <p:nvPr/>
        </p:nvCxnSpPr>
        <p:spPr>
          <a:xfrm flipV="1">
            <a:off x="6078010" y="2648448"/>
            <a:ext cx="0" cy="251460"/>
          </a:xfrm>
          <a:prstGeom prst="line">
            <a:avLst/>
          </a:prstGeom>
          <a:noFill/>
          <a:ln w="6350" cap="flat" cmpd="sng" algn="ctr">
            <a:solidFill>
              <a:srgbClr val="C5C5C5"/>
            </a:solidFill>
            <a:prstDash val="solid"/>
            <a:miter lim="800000"/>
          </a:ln>
          <a:effectLst/>
        </p:spPr>
      </p:cxnSp>
      <p:cxnSp>
        <p:nvCxnSpPr>
          <p:cNvPr id="87" name="Conector recto 86">
            <a:extLst>
              <a:ext uri="{FF2B5EF4-FFF2-40B4-BE49-F238E27FC236}">
                <a16:creationId xmlns:a16="http://schemas.microsoft.com/office/drawing/2014/main" id="{4A3BE391-7884-4BEE-8ACC-A4DDCD72D756}"/>
              </a:ext>
            </a:extLst>
          </p:cNvPr>
          <p:cNvCxnSpPr/>
          <p:nvPr/>
        </p:nvCxnSpPr>
        <p:spPr>
          <a:xfrm>
            <a:off x="6078010" y="2899908"/>
            <a:ext cx="0" cy="176213"/>
          </a:xfrm>
          <a:prstGeom prst="line">
            <a:avLst/>
          </a:prstGeom>
          <a:noFill/>
          <a:ln w="6350" cap="flat" cmpd="sng" algn="ctr">
            <a:solidFill>
              <a:srgbClr val="C5C5C5"/>
            </a:solidFill>
            <a:prstDash val="solid"/>
            <a:miter lim="800000"/>
          </a:ln>
          <a:effectLst/>
        </p:spPr>
      </p:cxnSp>
      <p:pic>
        <p:nvPicPr>
          <p:cNvPr id="88" name="Imagen 87">
            <a:extLst>
              <a:ext uri="{FF2B5EF4-FFF2-40B4-BE49-F238E27FC236}">
                <a16:creationId xmlns:a16="http://schemas.microsoft.com/office/drawing/2014/main" id="{1DE81FE9-EA20-429F-B7BF-8B55C69489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3986" y="3508810"/>
            <a:ext cx="1007385" cy="1343179"/>
          </a:xfrm>
          <a:prstGeom prst="rect">
            <a:avLst/>
          </a:prstGeom>
          <a:effectLst>
            <a:outerShdw blurRad="50800" dist="38100" dir="2700000" algn="tl" rotWithShape="0">
              <a:prstClr val="black">
                <a:alpha val="40000"/>
              </a:prstClr>
            </a:outerShdw>
          </a:effectLst>
        </p:spPr>
      </p:pic>
      <p:pic>
        <p:nvPicPr>
          <p:cNvPr id="89" name="Imagen 88">
            <a:extLst>
              <a:ext uri="{FF2B5EF4-FFF2-40B4-BE49-F238E27FC236}">
                <a16:creationId xmlns:a16="http://schemas.microsoft.com/office/drawing/2014/main" id="{38F178F9-5354-46A8-B85D-6EC7A8FB6B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17882" y="3742560"/>
            <a:ext cx="1310660" cy="1010763"/>
          </a:xfrm>
          <a:prstGeom prst="rect">
            <a:avLst/>
          </a:prstGeom>
        </p:spPr>
      </p:pic>
      <p:sp>
        <p:nvSpPr>
          <p:cNvPr id="90" name="Content Placeholder 2">
            <a:extLst>
              <a:ext uri="{FF2B5EF4-FFF2-40B4-BE49-F238E27FC236}">
                <a16:creationId xmlns:a16="http://schemas.microsoft.com/office/drawing/2014/main" id="{F87ECBC7-09BF-42F1-A096-D153D8C31E11}"/>
              </a:ext>
            </a:extLst>
          </p:cNvPr>
          <p:cNvSpPr txBox="1">
            <a:spLocks/>
          </p:cNvSpPr>
          <p:nvPr/>
        </p:nvSpPr>
        <p:spPr>
          <a:xfrm>
            <a:off x="757946" y="4688081"/>
            <a:ext cx="3168073" cy="491961"/>
          </a:xfrm>
          <a:prstGeom prst="rect">
            <a:avLst/>
          </a:prstGeom>
        </p:spPr>
        <p:txBody>
          <a:bodyPr vert="horz" lIns="91440" tIns="45720" rIns="91440" bIns="45720" rtlCol="0">
            <a:noAutofit/>
          </a:bodyPr>
          <a:lstStyle>
            <a:defPPr>
              <a:defRPr lang="es-MX"/>
            </a:defPPr>
            <a:lvl1pPr marL="228584" indent="-228584" defTabSz="914332">
              <a:lnSpc>
                <a:spcPct val="100000"/>
              </a:lnSpc>
              <a:spcBef>
                <a:spcPts val="1000"/>
              </a:spcBef>
              <a:spcAft>
                <a:spcPts val="600"/>
              </a:spcAft>
              <a:buFont typeface="Arial" panose="020B0604020202020204" pitchFamily="34" charset="0"/>
              <a:buChar char="•"/>
              <a:defRPr sz="2000">
                <a:solidFill>
                  <a:schemeClr val="bg2">
                    <a:lumMod val="50000"/>
                  </a:schemeClr>
                </a:solidFill>
              </a:defRPr>
            </a:lvl1pPr>
            <a:lvl2pPr marL="0" lvl="1" indent="0" algn="ctr" defTabSz="457166">
              <a:lnSpc>
                <a:spcPct val="150000"/>
              </a:lnSpc>
              <a:spcBef>
                <a:spcPts val="0"/>
              </a:spcBef>
              <a:spcAft>
                <a:spcPts val="200"/>
              </a:spcAft>
              <a:buFont typeface="Arial" panose="020B0604020202020204" pitchFamily="34" charset="0"/>
              <a:buNone/>
              <a:defRPr sz="1300">
                <a:solidFill>
                  <a:schemeClr val="bg2">
                    <a:lumMod val="65000"/>
                  </a:schemeClr>
                </a:solidFill>
              </a:defRPr>
            </a:lvl2pPr>
            <a:lvl3pPr marL="1142914" indent="-228584" defTabSz="914332">
              <a:lnSpc>
                <a:spcPct val="90000"/>
              </a:lnSpc>
              <a:spcBef>
                <a:spcPts val="500"/>
              </a:spcBef>
              <a:buFont typeface="Arial" panose="020B0604020202020204" pitchFamily="34" charset="0"/>
              <a:buChar char="•"/>
              <a:defRPr sz="1600">
                <a:solidFill>
                  <a:schemeClr val="bg2">
                    <a:lumMod val="50000"/>
                  </a:schemeClr>
                </a:solidFill>
              </a:defRPr>
            </a:lvl3pPr>
            <a:lvl4pPr marL="1600080" indent="-228584" defTabSz="914332">
              <a:lnSpc>
                <a:spcPct val="90000"/>
              </a:lnSpc>
              <a:spcBef>
                <a:spcPts val="500"/>
              </a:spcBef>
              <a:buFont typeface="Arial" panose="020B0604020202020204" pitchFamily="34" charset="0"/>
              <a:buChar char="•"/>
              <a:defRPr sz="1400">
                <a:solidFill>
                  <a:schemeClr val="bg2">
                    <a:lumMod val="50000"/>
                  </a:schemeClr>
                </a:solidFill>
              </a:defRPr>
            </a:lvl4pPr>
            <a:lvl5pPr marL="2057247" indent="-228584" defTabSz="914332">
              <a:lnSpc>
                <a:spcPct val="90000"/>
              </a:lnSpc>
              <a:spcBef>
                <a:spcPts val="500"/>
              </a:spcBef>
              <a:buFont typeface="Arial" panose="020B0604020202020204" pitchFamily="34" charset="0"/>
              <a:buChar char="•"/>
              <a:defRPr sz="1400">
                <a:solidFill>
                  <a:schemeClr val="bg2">
                    <a:lumMod val="50000"/>
                  </a:schemeClr>
                </a:solidFill>
              </a:defRPr>
            </a:lvl5pPr>
            <a:lvl6pPr marL="2514412" indent="-228584" defTabSz="914332">
              <a:lnSpc>
                <a:spcPct val="90000"/>
              </a:lnSpc>
              <a:spcBef>
                <a:spcPts val="500"/>
              </a:spcBef>
              <a:buFont typeface="Arial" panose="020B0604020202020204" pitchFamily="34" charset="0"/>
              <a:buChar char="•"/>
            </a:lvl6pPr>
            <a:lvl7pPr marL="2971578" indent="-228584" defTabSz="914332">
              <a:lnSpc>
                <a:spcPct val="90000"/>
              </a:lnSpc>
              <a:spcBef>
                <a:spcPts val="500"/>
              </a:spcBef>
              <a:buFont typeface="Arial" panose="020B0604020202020204" pitchFamily="34" charset="0"/>
              <a:buChar char="•"/>
            </a:lvl7pPr>
            <a:lvl8pPr marL="3428744" indent="-228584" defTabSz="914332">
              <a:lnSpc>
                <a:spcPct val="90000"/>
              </a:lnSpc>
              <a:spcBef>
                <a:spcPts val="500"/>
              </a:spcBef>
              <a:buFont typeface="Arial" panose="020B0604020202020204" pitchFamily="34" charset="0"/>
              <a:buChar char="•"/>
            </a:lvl8pPr>
            <a:lvl9pPr marL="3885910" indent="-228584" defTabSz="914332">
              <a:lnSpc>
                <a:spcPct val="90000"/>
              </a:lnSpc>
              <a:spcBef>
                <a:spcPts val="500"/>
              </a:spcBef>
              <a:buFont typeface="Arial" panose="020B0604020202020204" pitchFamily="34" charset="0"/>
              <a:buChar char="•"/>
            </a:lvl9pPr>
          </a:lstStyle>
          <a:p>
            <a:pPr lvl="1">
              <a:defRPr/>
            </a:pPr>
            <a:r>
              <a:rPr lang="es-AR" sz="1400" b="1" dirty="0">
                <a:solidFill>
                  <a:srgbClr val="FFFFFF">
                    <a:lumMod val="65000"/>
                  </a:srgbClr>
                </a:solidFill>
                <a:latin typeface="roboto"/>
              </a:rPr>
              <a:t> Lanzamiento: 2010</a:t>
            </a:r>
          </a:p>
          <a:p>
            <a:pPr lvl="1">
              <a:defRPr/>
            </a:pPr>
            <a:r>
              <a:rPr lang="es-AR" sz="1400" b="1" dirty="0">
                <a:solidFill>
                  <a:srgbClr val="FFFFFF">
                    <a:lumMod val="65000"/>
                  </a:srgbClr>
                </a:solidFill>
                <a:latin typeface="roboto"/>
              </a:rPr>
              <a:t>Mejor Facturación Anual: USD 800K</a:t>
            </a:r>
          </a:p>
        </p:txBody>
      </p:sp>
      <p:sp>
        <p:nvSpPr>
          <p:cNvPr id="91" name="Content Placeholder 2">
            <a:extLst>
              <a:ext uri="{FF2B5EF4-FFF2-40B4-BE49-F238E27FC236}">
                <a16:creationId xmlns:a16="http://schemas.microsoft.com/office/drawing/2014/main" id="{55B09453-1ECF-43A0-93AD-D7AA1D7D2EC5}"/>
              </a:ext>
            </a:extLst>
          </p:cNvPr>
          <p:cNvSpPr txBox="1">
            <a:spLocks/>
          </p:cNvSpPr>
          <p:nvPr/>
        </p:nvSpPr>
        <p:spPr>
          <a:xfrm>
            <a:off x="4597604" y="4679048"/>
            <a:ext cx="2960812" cy="491961"/>
          </a:xfrm>
          <a:prstGeom prst="rect">
            <a:avLst/>
          </a:prstGeom>
        </p:spPr>
        <p:txBody>
          <a:bodyPr vert="horz" lIns="91440" tIns="45720" rIns="91440" bIns="45720" rtlCol="0">
            <a:noAutofit/>
          </a:bodyPr>
          <a:lstStyle>
            <a:defPPr>
              <a:defRPr lang="es-MX"/>
            </a:defPPr>
            <a:lvl1pPr marL="228584" indent="-228584" defTabSz="914332">
              <a:lnSpc>
                <a:spcPct val="100000"/>
              </a:lnSpc>
              <a:spcBef>
                <a:spcPts val="1000"/>
              </a:spcBef>
              <a:spcAft>
                <a:spcPts val="600"/>
              </a:spcAft>
              <a:buFont typeface="Arial" panose="020B0604020202020204" pitchFamily="34" charset="0"/>
              <a:buChar char="•"/>
              <a:defRPr sz="2000">
                <a:solidFill>
                  <a:schemeClr val="bg2">
                    <a:lumMod val="50000"/>
                  </a:schemeClr>
                </a:solidFill>
              </a:defRPr>
            </a:lvl1pPr>
            <a:lvl2pPr marL="0" lvl="1" indent="0" algn="ctr" defTabSz="457166">
              <a:lnSpc>
                <a:spcPct val="150000"/>
              </a:lnSpc>
              <a:spcBef>
                <a:spcPts val="0"/>
              </a:spcBef>
              <a:spcAft>
                <a:spcPts val="200"/>
              </a:spcAft>
              <a:buFont typeface="Arial" panose="020B0604020202020204" pitchFamily="34" charset="0"/>
              <a:buNone/>
              <a:defRPr sz="1300">
                <a:solidFill>
                  <a:schemeClr val="bg2">
                    <a:lumMod val="65000"/>
                  </a:schemeClr>
                </a:solidFill>
              </a:defRPr>
            </a:lvl2pPr>
            <a:lvl3pPr marL="1142914" indent="-228584" defTabSz="914332">
              <a:lnSpc>
                <a:spcPct val="90000"/>
              </a:lnSpc>
              <a:spcBef>
                <a:spcPts val="500"/>
              </a:spcBef>
              <a:buFont typeface="Arial" panose="020B0604020202020204" pitchFamily="34" charset="0"/>
              <a:buChar char="•"/>
              <a:defRPr sz="1600">
                <a:solidFill>
                  <a:schemeClr val="bg2">
                    <a:lumMod val="50000"/>
                  </a:schemeClr>
                </a:solidFill>
              </a:defRPr>
            </a:lvl3pPr>
            <a:lvl4pPr marL="1600080" indent="-228584" defTabSz="914332">
              <a:lnSpc>
                <a:spcPct val="90000"/>
              </a:lnSpc>
              <a:spcBef>
                <a:spcPts val="500"/>
              </a:spcBef>
              <a:buFont typeface="Arial" panose="020B0604020202020204" pitchFamily="34" charset="0"/>
              <a:buChar char="•"/>
              <a:defRPr sz="1400">
                <a:solidFill>
                  <a:schemeClr val="bg2">
                    <a:lumMod val="50000"/>
                  </a:schemeClr>
                </a:solidFill>
              </a:defRPr>
            </a:lvl4pPr>
            <a:lvl5pPr marL="2057247" indent="-228584" defTabSz="914332">
              <a:lnSpc>
                <a:spcPct val="90000"/>
              </a:lnSpc>
              <a:spcBef>
                <a:spcPts val="500"/>
              </a:spcBef>
              <a:buFont typeface="Arial" panose="020B0604020202020204" pitchFamily="34" charset="0"/>
              <a:buChar char="•"/>
              <a:defRPr sz="1400">
                <a:solidFill>
                  <a:schemeClr val="bg2">
                    <a:lumMod val="50000"/>
                  </a:schemeClr>
                </a:solidFill>
              </a:defRPr>
            </a:lvl5pPr>
            <a:lvl6pPr marL="2514412" indent="-228584" defTabSz="914332">
              <a:lnSpc>
                <a:spcPct val="90000"/>
              </a:lnSpc>
              <a:spcBef>
                <a:spcPts val="500"/>
              </a:spcBef>
              <a:buFont typeface="Arial" panose="020B0604020202020204" pitchFamily="34" charset="0"/>
              <a:buChar char="•"/>
            </a:lvl6pPr>
            <a:lvl7pPr marL="2971578" indent="-228584" defTabSz="914332">
              <a:lnSpc>
                <a:spcPct val="90000"/>
              </a:lnSpc>
              <a:spcBef>
                <a:spcPts val="500"/>
              </a:spcBef>
              <a:buFont typeface="Arial" panose="020B0604020202020204" pitchFamily="34" charset="0"/>
              <a:buChar char="•"/>
            </a:lvl7pPr>
            <a:lvl8pPr marL="3428744" indent="-228584" defTabSz="914332">
              <a:lnSpc>
                <a:spcPct val="90000"/>
              </a:lnSpc>
              <a:spcBef>
                <a:spcPts val="500"/>
              </a:spcBef>
              <a:buFont typeface="Arial" panose="020B0604020202020204" pitchFamily="34" charset="0"/>
              <a:buChar char="•"/>
            </a:lvl8pPr>
            <a:lvl9pPr marL="3885910" indent="-228584" defTabSz="914332">
              <a:lnSpc>
                <a:spcPct val="90000"/>
              </a:lnSpc>
              <a:spcBef>
                <a:spcPts val="500"/>
              </a:spcBef>
              <a:buFont typeface="Arial" panose="020B0604020202020204" pitchFamily="34" charset="0"/>
              <a:buChar char="•"/>
            </a:lvl9pPr>
          </a:lstStyle>
          <a:p>
            <a:pPr lvl="1">
              <a:defRPr/>
            </a:pPr>
            <a:r>
              <a:rPr lang="es-AR" sz="1400" b="1" dirty="0">
                <a:solidFill>
                  <a:srgbClr val="FFFFFF">
                    <a:lumMod val="65000"/>
                  </a:srgbClr>
                </a:solidFill>
                <a:latin typeface="roboto"/>
              </a:rPr>
              <a:t> Lanzamiento: 2021</a:t>
            </a:r>
          </a:p>
          <a:p>
            <a:pPr lvl="1">
              <a:defRPr/>
            </a:pPr>
            <a:r>
              <a:rPr lang="es-AR" sz="1400" b="1" dirty="0">
                <a:solidFill>
                  <a:srgbClr val="FFFFFF">
                    <a:lumMod val="65000"/>
                  </a:srgbClr>
                </a:solidFill>
                <a:latin typeface="roboto"/>
              </a:rPr>
              <a:t>Equipos en prueba desde 2019</a:t>
            </a:r>
          </a:p>
        </p:txBody>
      </p:sp>
      <p:sp>
        <p:nvSpPr>
          <p:cNvPr id="92" name="Content Placeholder 2">
            <a:extLst>
              <a:ext uri="{FF2B5EF4-FFF2-40B4-BE49-F238E27FC236}">
                <a16:creationId xmlns:a16="http://schemas.microsoft.com/office/drawing/2014/main" id="{EAD47C5A-6056-4E73-B3A7-58F59CA68CFC}"/>
              </a:ext>
            </a:extLst>
          </p:cNvPr>
          <p:cNvSpPr txBox="1">
            <a:spLocks/>
          </p:cNvSpPr>
          <p:nvPr/>
        </p:nvSpPr>
        <p:spPr>
          <a:xfrm>
            <a:off x="8586583" y="4679186"/>
            <a:ext cx="2960812" cy="491961"/>
          </a:xfrm>
          <a:prstGeom prst="rect">
            <a:avLst/>
          </a:prstGeom>
        </p:spPr>
        <p:txBody>
          <a:bodyPr vert="horz" lIns="91440" tIns="45720" rIns="91440" bIns="45720" rtlCol="0">
            <a:noAutofit/>
          </a:bodyPr>
          <a:lstStyle>
            <a:defPPr>
              <a:defRPr lang="es-MX"/>
            </a:defPPr>
            <a:lvl1pPr marL="228584" indent="-228584" defTabSz="914332">
              <a:lnSpc>
                <a:spcPct val="100000"/>
              </a:lnSpc>
              <a:spcBef>
                <a:spcPts val="1000"/>
              </a:spcBef>
              <a:spcAft>
                <a:spcPts val="600"/>
              </a:spcAft>
              <a:buFont typeface="Arial" panose="020B0604020202020204" pitchFamily="34" charset="0"/>
              <a:buChar char="•"/>
              <a:defRPr sz="2000">
                <a:solidFill>
                  <a:schemeClr val="bg2">
                    <a:lumMod val="50000"/>
                  </a:schemeClr>
                </a:solidFill>
              </a:defRPr>
            </a:lvl1pPr>
            <a:lvl2pPr marL="0" lvl="1" indent="0" algn="ctr" defTabSz="457166">
              <a:lnSpc>
                <a:spcPct val="150000"/>
              </a:lnSpc>
              <a:spcBef>
                <a:spcPts val="0"/>
              </a:spcBef>
              <a:spcAft>
                <a:spcPts val="200"/>
              </a:spcAft>
              <a:buFont typeface="Arial" panose="020B0604020202020204" pitchFamily="34" charset="0"/>
              <a:buNone/>
              <a:defRPr sz="1300">
                <a:solidFill>
                  <a:schemeClr val="bg2">
                    <a:lumMod val="65000"/>
                  </a:schemeClr>
                </a:solidFill>
              </a:defRPr>
            </a:lvl2pPr>
            <a:lvl3pPr marL="1142914" indent="-228584" defTabSz="914332">
              <a:lnSpc>
                <a:spcPct val="90000"/>
              </a:lnSpc>
              <a:spcBef>
                <a:spcPts val="500"/>
              </a:spcBef>
              <a:buFont typeface="Arial" panose="020B0604020202020204" pitchFamily="34" charset="0"/>
              <a:buChar char="•"/>
              <a:defRPr sz="1600">
                <a:solidFill>
                  <a:schemeClr val="bg2">
                    <a:lumMod val="50000"/>
                  </a:schemeClr>
                </a:solidFill>
              </a:defRPr>
            </a:lvl3pPr>
            <a:lvl4pPr marL="1600080" indent="-228584" defTabSz="914332">
              <a:lnSpc>
                <a:spcPct val="90000"/>
              </a:lnSpc>
              <a:spcBef>
                <a:spcPts val="500"/>
              </a:spcBef>
              <a:buFont typeface="Arial" panose="020B0604020202020204" pitchFamily="34" charset="0"/>
              <a:buChar char="•"/>
              <a:defRPr sz="1400">
                <a:solidFill>
                  <a:schemeClr val="bg2">
                    <a:lumMod val="50000"/>
                  </a:schemeClr>
                </a:solidFill>
              </a:defRPr>
            </a:lvl4pPr>
            <a:lvl5pPr marL="2057247" indent="-228584" defTabSz="914332">
              <a:lnSpc>
                <a:spcPct val="90000"/>
              </a:lnSpc>
              <a:spcBef>
                <a:spcPts val="500"/>
              </a:spcBef>
              <a:buFont typeface="Arial" panose="020B0604020202020204" pitchFamily="34" charset="0"/>
              <a:buChar char="•"/>
              <a:defRPr sz="1400">
                <a:solidFill>
                  <a:schemeClr val="bg2">
                    <a:lumMod val="50000"/>
                  </a:schemeClr>
                </a:solidFill>
              </a:defRPr>
            </a:lvl5pPr>
            <a:lvl6pPr marL="2514412" indent="-228584" defTabSz="914332">
              <a:lnSpc>
                <a:spcPct val="90000"/>
              </a:lnSpc>
              <a:spcBef>
                <a:spcPts val="500"/>
              </a:spcBef>
              <a:buFont typeface="Arial" panose="020B0604020202020204" pitchFamily="34" charset="0"/>
              <a:buChar char="•"/>
            </a:lvl6pPr>
            <a:lvl7pPr marL="2971578" indent="-228584" defTabSz="914332">
              <a:lnSpc>
                <a:spcPct val="90000"/>
              </a:lnSpc>
              <a:spcBef>
                <a:spcPts val="500"/>
              </a:spcBef>
              <a:buFont typeface="Arial" panose="020B0604020202020204" pitchFamily="34" charset="0"/>
              <a:buChar char="•"/>
            </a:lvl7pPr>
            <a:lvl8pPr marL="3428744" indent="-228584" defTabSz="914332">
              <a:lnSpc>
                <a:spcPct val="90000"/>
              </a:lnSpc>
              <a:spcBef>
                <a:spcPts val="500"/>
              </a:spcBef>
              <a:buFont typeface="Arial" panose="020B0604020202020204" pitchFamily="34" charset="0"/>
              <a:buChar char="•"/>
            </a:lvl8pPr>
            <a:lvl9pPr marL="3885910" indent="-228584" defTabSz="914332">
              <a:lnSpc>
                <a:spcPct val="90000"/>
              </a:lnSpc>
              <a:spcBef>
                <a:spcPts val="500"/>
              </a:spcBef>
              <a:buFont typeface="Arial" panose="020B0604020202020204" pitchFamily="34" charset="0"/>
              <a:buChar char="•"/>
            </a:lvl9pPr>
          </a:lstStyle>
          <a:p>
            <a:pPr lvl="1">
              <a:defRPr/>
            </a:pPr>
            <a:r>
              <a:rPr lang="es-AR" sz="1400" b="1" dirty="0">
                <a:solidFill>
                  <a:srgbClr val="FFFFFF">
                    <a:lumMod val="65000"/>
                  </a:srgbClr>
                </a:solidFill>
                <a:latin typeface="roboto"/>
              </a:rPr>
              <a:t> Lanzamiento: 2022</a:t>
            </a:r>
          </a:p>
          <a:p>
            <a:pPr lvl="1">
              <a:defRPr/>
            </a:pPr>
            <a:r>
              <a:rPr lang="es-AR" sz="1400" b="1" dirty="0">
                <a:solidFill>
                  <a:srgbClr val="FFFFFF">
                    <a:lumMod val="65000"/>
                  </a:srgbClr>
                </a:solidFill>
                <a:latin typeface="roboto"/>
              </a:rPr>
              <a:t>Prototipos validados!</a:t>
            </a:r>
          </a:p>
        </p:txBody>
      </p:sp>
      <p:pic>
        <p:nvPicPr>
          <p:cNvPr id="93" name="Imagen 92">
            <a:extLst>
              <a:ext uri="{FF2B5EF4-FFF2-40B4-BE49-F238E27FC236}">
                <a16:creationId xmlns:a16="http://schemas.microsoft.com/office/drawing/2014/main" id="{9F314AC8-A963-47E3-A811-584D0A0566D6}"/>
              </a:ext>
            </a:extLst>
          </p:cNvPr>
          <p:cNvPicPr>
            <a:picLocks noChangeAspect="1"/>
          </p:cNvPicPr>
          <p:nvPr/>
        </p:nvPicPr>
        <p:blipFill rotWithShape="1">
          <a:blip r:embed="rId8">
            <a:extLst>
              <a:ext uri="{28A0092B-C50C-407E-A947-70E740481C1C}">
                <a14:useLocalDpi xmlns:a14="http://schemas.microsoft.com/office/drawing/2010/main" val="0"/>
              </a:ext>
            </a:extLst>
          </a:blip>
          <a:srcRect r="44284"/>
          <a:stretch/>
        </p:blipFill>
        <p:spPr>
          <a:xfrm>
            <a:off x="-1026681" y="2977634"/>
            <a:ext cx="2166442" cy="2112366"/>
          </a:xfrm>
          <a:prstGeom prst="rect">
            <a:avLst/>
          </a:prstGeom>
        </p:spPr>
      </p:pic>
      <p:pic>
        <p:nvPicPr>
          <p:cNvPr id="9" name="Imagen 8">
            <a:extLst>
              <a:ext uri="{FF2B5EF4-FFF2-40B4-BE49-F238E27FC236}">
                <a16:creationId xmlns:a16="http://schemas.microsoft.com/office/drawing/2014/main" id="{94D61872-837B-4208-98EA-64FA2F84E98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400" b="92800" l="350" r="99476">
                        <a14:foregroundMark x1="22203" y1="36000" x2="22902" y2="47200"/>
                        <a14:foregroundMark x1="37238" y1="52000" x2="37238" y2="52000"/>
                        <a14:foregroundMark x1="48252" y1="60800" x2="48252" y2="60800"/>
                        <a14:foregroundMark x1="58916" y1="56000" x2="58916" y2="56000"/>
                        <a14:foregroundMark x1="76049" y1="47200" x2="76049" y2="47200"/>
                        <a14:foregroundMark x1="77273" y1="20000" x2="77273" y2="20000"/>
                        <a14:foregroundMark x1="79895" y1="47200" x2="74825" y2="47200"/>
                        <a14:foregroundMark x1="81119" y1="76000" x2="74650" y2="75200"/>
                        <a14:foregroundMark x1="81119" y1="18400" x2="73776" y2="20800"/>
                        <a14:foregroundMark x1="90559" y1="42400" x2="90559" y2="42400"/>
                        <a14:foregroundMark x1="80769" y1="45600" x2="79720" y2="44000"/>
                      </a14:backgroundRemoval>
                    </a14:imgEffect>
                  </a14:imgLayer>
                </a14:imgProps>
              </a:ext>
            </a:extLst>
          </a:blip>
          <a:stretch>
            <a:fillRect/>
          </a:stretch>
        </p:blipFill>
        <p:spPr>
          <a:xfrm>
            <a:off x="637293" y="436206"/>
            <a:ext cx="2995160" cy="654537"/>
          </a:xfrm>
          <a:prstGeom prst="rect">
            <a:avLst/>
          </a:prstGeom>
        </p:spPr>
      </p:pic>
      <p:sp>
        <p:nvSpPr>
          <p:cNvPr id="38" name="Rettangolo 3">
            <a:extLst>
              <a:ext uri="{FF2B5EF4-FFF2-40B4-BE49-F238E27FC236}">
                <a16:creationId xmlns:a16="http://schemas.microsoft.com/office/drawing/2014/main" id="{5982DF26-5783-4D3D-B822-0EF469869644}"/>
              </a:ext>
            </a:extLst>
          </p:cNvPr>
          <p:cNvSpPr/>
          <p:nvPr/>
        </p:nvSpPr>
        <p:spPr>
          <a:xfrm>
            <a:off x="0" y="5553718"/>
            <a:ext cx="6882581" cy="1304282"/>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CasellaDiTesto 4">
            <a:extLst>
              <a:ext uri="{FF2B5EF4-FFF2-40B4-BE49-F238E27FC236}">
                <a16:creationId xmlns:a16="http://schemas.microsoft.com/office/drawing/2014/main" id="{A785E0C9-3FC8-47F9-9447-9A6C1337D9E5}"/>
              </a:ext>
            </a:extLst>
          </p:cNvPr>
          <p:cNvSpPr txBox="1"/>
          <p:nvPr/>
        </p:nvSpPr>
        <p:spPr>
          <a:xfrm>
            <a:off x="294968" y="5903893"/>
            <a:ext cx="3248332"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CIENCIAS DE LA VIDA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Distritos, cluster , cadenas de suministro</a:t>
            </a:r>
          </a:p>
        </p:txBody>
      </p:sp>
      <p:sp>
        <p:nvSpPr>
          <p:cNvPr id="40" name="CasellaDiTesto 6">
            <a:extLst>
              <a:ext uri="{FF2B5EF4-FFF2-40B4-BE49-F238E27FC236}">
                <a16:creationId xmlns:a16="http://schemas.microsoft.com/office/drawing/2014/main" id="{36E73986-6135-4C08-98B4-04A6AF63EA2D}"/>
              </a:ext>
            </a:extLst>
          </p:cNvPr>
          <p:cNvSpPr txBox="1"/>
          <p:nvPr/>
        </p:nvSpPr>
        <p:spPr>
          <a:xfrm>
            <a:off x="294968" y="5613998"/>
            <a:ext cx="4542503"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WEBINAR SOBRE INNOVACIÓN</a:t>
            </a:r>
          </a:p>
        </p:txBody>
      </p:sp>
      <p:sp>
        <p:nvSpPr>
          <p:cNvPr id="41" name="CasellaDiTesto 1">
            <a:extLst>
              <a:ext uri="{FF2B5EF4-FFF2-40B4-BE49-F238E27FC236}">
                <a16:creationId xmlns:a16="http://schemas.microsoft.com/office/drawing/2014/main" id="{145E5E3F-C4D1-41A9-BFF7-8FB59C5ADF22}"/>
              </a:ext>
            </a:extLst>
          </p:cNvPr>
          <p:cNvSpPr txBox="1"/>
          <p:nvPr/>
        </p:nvSpPr>
        <p:spPr>
          <a:xfrm>
            <a:off x="4488427" y="5903893"/>
            <a:ext cx="2059857"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LIFE SCIENCES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Distretti, cluster, filiere</a:t>
            </a:r>
            <a:endParaRPr kumimoji="0" lang="it-IT"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magine 5">
            <a:extLst>
              <a:ext uri="{FF2B5EF4-FFF2-40B4-BE49-F238E27FC236}">
                <a16:creationId xmlns:a16="http://schemas.microsoft.com/office/drawing/2014/main" id="{66725903-7D58-4C8D-A6E7-EA957B7523A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54530" y="5878979"/>
            <a:ext cx="1459458" cy="570597"/>
          </a:xfrm>
          <a:prstGeom prst="rect">
            <a:avLst/>
          </a:prstGeom>
        </p:spPr>
      </p:pic>
      <p:pic>
        <p:nvPicPr>
          <p:cNvPr id="43" name="Immagine 7">
            <a:extLst>
              <a:ext uri="{FF2B5EF4-FFF2-40B4-BE49-F238E27FC236}">
                <a16:creationId xmlns:a16="http://schemas.microsoft.com/office/drawing/2014/main" id="{2020AD5E-9016-4204-807E-A0336F23B3C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87134" y="5613998"/>
            <a:ext cx="1177812" cy="1086720"/>
          </a:xfrm>
          <a:prstGeom prst="rect">
            <a:avLst/>
          </a:prstGeom>
        </p:spPr>
      </p:pic>
      <p:cxnSp>
        <p:nvCxnSpPr>
          <p:cNvPr id="44" name="Connettore diritto 9">
            <a:extLst>
              <a:ext uri="{FF2B5EF4-FFF2-40B4-BE49-F238E27FC236}">
                <a16:creationId xmlns:a16="http://schemas.microsoft.com/office/drawing/2014/main" id="{5AB70057-2DB1-412F-8BD6-0EF30FA2066B}"/>
              </a:ext>
            </a:extLst>
          </p:cNvPr>
          <p:cNvCxnSpPr>
            <a:cxnSpLocks/>
          </p:cNvCxnSpPr>
          <p:nvPr/>
        </p:nvCxnSpPr>
        <p:spPr>
          <a:xfrm>
            <a:off x="7176951" y="5589083"/>
            <a:ext cx="46787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2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right)">
                                      <p:cBhvr>
                                        <p:cTn id="17" dur="500"/>
                                        <p:tgtEl>
                                          <p:spTgt spid="68"/>
                                        </p:tgtEl>
                                      </p:cBhvr>
                                    </p:animEffect>
                                  </p:childTnLst>
                                </p:cTn>
                              </p:par>
                              <p:par>
                                <p:cTn id="18" presetID="22" presetClass="entr" presetSubtype="2" fill="hold" grpId="0" nodeType="withEffect">
                                  <p:stCondLst>
                                    <p:cond delay="100"/>
                                  </p:stCondLst>
                                  <p:childTnLst>
                                    <p:set>
                                      <p:cBhvr>
                                        <p:cTn id="19" dur="1" fill="hold">
                                          <p:stCondLst>
                                            <p:cond delay="0"/>
                                          </p:stCondLst>
                                        </p:cTn>
                                        <p:tgtEl>
                                          <p:spTgt spid="80"/>
                                        </p:tgtEl>
                                        <p:attrNameLst>
                                          <p:attrName>style.visibility</p:attrName>
                                        </p:attrNameLst>
                                      </p:cBhvr>
                                      <p:to>
                                        <p:strVal val="visible"/>
                                      </p:to>
                                    </p:set>
                                    <p:animEffect transition="in" filter="wipe(right)">
                                      <p:cBhvr>
                                        <p:cTn id="20" dur="400"/>
                                        <p:tgtEl>
                                          <p:spTgt spid="80"/>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 calcmode="lin" valueType="num">
                                      <p:cBhvr>
                                        <p:cTn id="24" dur="500" fill="hold"/>
                                        <p:tgtEl>
                                          <p:spTgt spid="77"/>
                                        </p:tgtEl>
                                        <p:attrNameLst>
                                          <p:attrName>ppt_w</p:attrName>
                                        </p:attrNameLst>
                                      </p:cBhvr>
                                      <p:tavLst>
                                        <p:tav tm="0">
                                          <p:val>
                                            <p:fltVal val="0"/>
                                          </p:val>
                                        </p:tav>
                                        <p:tav tm="100000">
                                          <p:val>
                                            <p:strVal val="#ppt_w"/>
                                          </p:val>
                                        </p:tav>
                                      </p:tavLst>
                                    </p:anim>
                                    <p:anim calcmode="lin" valueType="num">
                                      <p:cBhvr>
                                        <p:cTn id="25" dur="500" fill="hold"/>
                                        <p:tgtEl>
                                          <p:spTgt spid="77"/>
                                        </p:tgtEl>
                                        <p:attrNameLst>
                                          <p:attrName>ppt_h</p:attrName>
                                        </p:attrNameLst>
                                      </p:cBhvr>
                                      <p:tavLst>
                                        <p:tav tm="0">
                                          <p:val>
                                            <p:fltVal val="0"/>
                                          </p:val>
                                        </p:tav>
                                        <p:tav tm="100000">
                                          <p:val>
                                            <p:strVal val="#ppt_h"/>
                                          </p:val>
                                        </p:tav>
                                      </p:tavLst>
                                    </p:anim>
                                    <p:animEffect transition="in" filter="fade">
                                      <p:cBhvr>
                                        <p:cTn id="26" dur="500"/>
                                        <p:tgtEl>
                                          <p:spTgt spid="77"/>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wipe(left)">
                                      <p:cBhvr>
                                        <p:cTn id="30" dur="500"/>
                                        <p:tgtEl>
                                          <p:spTgt spid="67"/>
                                        </p:tgtEl>
                                      </p:cBhvr>
                                    </p:animEffect>
                                  </p:childTnLst>
                                </p:cTn>
                              </p:par>
                              <p:par>
                                <p:cTn id="31" presetID="22" presetClass="entr" presetSubtype="8" fill="hold" grpId="0" nodeType="withEffect">
                                  <p:stCondLst>
                                    <p:cond delay="100"/>
                                  </p:stCondLst>
                                  <p:childTnLst>
                                    <p:set>
                                      <p:cBhvr>
                                        <p:cTn id="32" dur="1" fill="hold">
                                          <p:stCondLst>
                                            <p:cond delay="0"/>
                                          </p:stCondLst>
                                        </p:cTn>
                                        <p:tgtEl>
                                          <p:spTgt spid="81"/>
                                        </p:tgtEl>
                                        <p:attrNameLst>
                                          <p:attrName>style.visibility</p:attrName>
                                        </p:attrNameLst>
                                      </p:cBhvr>
                                      <p:to>
                                        <p:strVal val="visible"/>
                                      </p:to>
                                    </p:set>
                                    <p:animEffect transition="in" filter="wipe(left)">
                                      <p:cBhvr>
                                        <p:cTn id="33" dur="400"/>
                                        <p:tgtEl>
                                          <p:spTgt spid="81"/>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Effect transition="in" filter="fade">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wipe(up)">
                                      <p:cBhvr>
                                        <p:cTn id="44" dur="300"/>
                                        <p:tgtEl>
                                          <p:spTgt spid="86"/>
                                        </p:tgtEl>
                                      </p:cBhvr>
                                    </p:animEffect>
                                  </p:childTnLst>
                                </p:cTn>
                              </p:par>
                            </p:childTnLst>
                          </p:cTn>
                        </p:par>
                        <p:par>
                          <p:cTn id="45" fill="hold">
                            <p:stCondLst>
                              <p:cond delay="300"/>
                            </p:stCondLst>
                            <p:childTnLst>
                              <p:par>
                                <p:cTn id="46" presetID="22" presetClass="entr" presetSubtype="2" fill="hold" nodeType="after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ipe(right)">
                                      <p:cBhvr>
                                        <p:cTn id="48" dur="500"/>
                                        <p:tgtEl>
                                          <p:spTgt spid="85"/>
                                        </p:tgtEl>
                                      </p:cBhvr>
                                    </p:animEffect>
                                  </p:childTnLst>
                                </p:cTn>
                              </p:par>
                            </p:childTnLst>
                          </p:cTn>
                        </p:par>
                        <p:par>
                          <p:cTn id="49" fill="hold">
                            <p:stCondLst>
                              <p:cond delay="800"/>
                            </p:stCondLst>
                            <p:childTnLst>
                              <p:par>
                                <p:cTn id="50" presetID="22" presetClass="entr" presetSubtype="1" fill="hold" nodeType="after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wipe(up)">
                                      <p:cBhvr>
                                        <p:cTn id="52" dur="2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childTnLst>
                          </p:cTn>
                        </p:par>
                        <p:par>
                          <p:cTn id="56" fill="hold">
                            <p:stCondLst>
                              <p:cond delay="1300"/>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par>
                                <p:cTn id="60" presetID="42" presetClass="entr" presetSubtype="0" fill="hold" nodeType="with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1000"/>
                                        <p:tgtEl>
                                          <p:spTgt spid="93"/>
                                        </p:tgtEl>
                                      </p:cBhvr>
                                    </p:animEffect>
                                    <p:anim calcmode="lin" valueType="num">
                                      <p:cBhvr>
                                        <p:cTn id="63" dur="1000" fill="hold"/>
                                        <p:tgtEl>
                                          <p:spTgt spid="93"/>
                                        </p:tgtEl>
                                        <p:attrNameLst>
                                          <p:attrName>ppt_x</p:attrName>
                                        </p:attrNameLst>
                                      </p:cBhvr>
                                      <p:tavLst>
                                        <p:tav tm="0">
                                          <p:val>
                                            <p:strVal val="#ppt_x"/>
                                          </p:val>
                                        </p:tav>
                                        <p:tav tm="100000">
                                          <p:val>
                                            <p:strVal val="#ppt_x"/>
                                          </p:val>
                                        </p:tav>
                                      </p:tavLst>
                                    </p:anim>
                                    <p:anim calcmode="lin" valueType="num">
                                      <p:cBhvr>
                                        <p:cTn id="64" dur="1000" fill="hold"/>
                                        <p:tgtEl>
                                          <p:spTgt spid="9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childTnLst>
                          </p:cTn>
                        </p:par>
                        <p:par>
                          <p:cTn id="70" fill="hold">
                            <p:stCondLst>
                              <p:cond delay="2300"/>
                            </p:stCondLst>
                            <p:childTnLst>
                              <p:par>
                                <p:cTn id="71" presetID="10" presetClass="entr" presetSubtype="0" fill="hold" grpId="0" nodeType="afterEffect">
                                  <p:stCondLst>
                                    <p:cond delay="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wipe(up)">
                                      <p:cBhvr>
                                        <p:cTn id="78" dur="300"/>
                                        <p:tgtEl>
                                          <p:spTgt spid="8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fade">
                                      <p:cBhvr>
                                        <p:cTn id="81" dur="500"/>
                                        <p:tgtEl>
                                          <p:spTgt spid="7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500"/>
                                        <p:tgtEl>
                                          <p:spTgt spid="73"/>
                                        </p:tgtEl>
                                      </p:cBhvr>
                                    </p:animEffect>
                                  </p:childTnLst>
                                </p:cTn>
                              </p:par>
                              <p:par>
                                <p:cTn id="85" presetID="42" presetClass="entr" presetSubtype="0" fill="hold"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1000"/>
                            </p:stCondLst>
                            <p:childTnLst>
                              <p:par>
                                <p:cTn id="91" presetID="10" presetClass="entr" presetSubtype="0"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fade">
                                      <p:cBhvr>
                                        <p:cTn id="93" dur="500"/>
                                        <p:tgtEl>
                                          <p:spTgt spid="91"/>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nodeType="click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wipe(left)">
                                      <p:cBhvr>
                                        <p:cTn id="98" dur="500"/>
                                        <p:tgtEl>
                                          <p:spTgt spid="82"/>
                                        </p:tgtEl>
                                      </p:cBhvr>
                                    </p:animEffect>
                                  </p:childTnLst>
                                </p:cTn>
                              </p:par>
                            </p:childTnLst>
                          </p:cTn>
                        </p:par>
                        <p:par>
                          <p:cTn id="99" fill="hold">
                            <p:stCondLst>
                              <p:cond delay="500"/>
                            </p:stCondLst>
                            <p:childTnLst>
                              <p:par>
                                <p:cTn id="100" presetID="22" presetClass="entr" presetSubtype="1" fill="hold" nodeType="after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wipe(up)">
                                      <p:cBhvr>
                                        <p:cTn id="102" dur="2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fade">
                                      <p:cBhvr>
                                        <p:cTn id="105" dur="500"/>
                                        <p:tgtEl>
                                          <p:spTgt spid="7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childTnLst>
                                </p:cTn>
                              </p:par>
                              <p:par>
                                <p:cTn id="109" presetID="42"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fade">
                                      <p:cBhvr>
                                        <p:cTn id="111" dur="1000"/>
                                        <p:tgtEl>
                                          <p:spTgt spid="89"/>
                                        </p:tgtEl>
                                      </p:cBhvr>
                                    </p:animEffect>
                                    <p:anim calcmode="lin" valueType="num">
                                      <p:cBhvr>
                                        <p:cTn id="112" dur="1000" fill="hold"/>
                                        <p:tgtEl>
                                          <p:spTgt spid="89"/>
                                        </p:tgtEl>
                                        <p:attrNameLst>
                                          <p:attrName>ppt_x</p:attrName>
                                        </p:attrNameLst>
                                      </p:cBhvr>
                                      <p:tavLst>
                                        <p:tav tm="0">
                                          <p:val>
                                            <p:strVal val="#ppt_x"/>
                                          </p:val>
                                        </p:tav>
                                        <p:tav tm="100000">
                                          <p:val>
                                            <p:strVal val="#ppt_x"/>
                                          </p:val>
                                        </p:tav>
                                      </p:tavLst>
                                    </p:anim>
                                    <p:anim calcmode="lin" valueType="num">
                                      <p:cBhvr>
                                        <p:cTn id="113" dur="1000" fill="hold"/>
                                        <p:tgtEl>
                                          <p:spTgt spid="89"/>
                                        </p:tgtEl>
                                        <p:attrNameLst>
                                          <p:attrName>ppt_y</p:attrName>
                                        </p:attrNameLst>
                                      </p:cBhvr>
                                      <p:tavLst>
                                        <p:tav tm="0">
                                          <p:val>
                                            <p:strVal val="#ppt_y+.1"/>
                                          </p:val>
                                        </p:tav>
                                        <p:tav tm="100000">
                                          <p:val>
                                            <p:strVal val="#ppt_y"/>
                                          </p:val>
                                        </p:tav>
                                      </p:tavLst>
                                    </p:anim>
                                  </p:childTnLst>
                                </p:cTn>
                              </p:par>
                            </p:childTnLst>
                          </p:cTn>
                        </p:par>
                        <p:par>
                          <p:cTn id="114" fill="hold">
                            <p:stCondLst>
                              <p:cond delay="1500"/>
                            </p:stCondLst>
                            <p:childTnLst>
                              <p:par>
                                <p:cTn id="115" presetID="10" presetClass="entr" presetSubtype="0"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fade">
                                      <p:cBhvr>
                                        <p:cTn id="11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3" grpId="0"/>
      <p:bldP spid="74" grpId="0"/>
      <p:bldP spid="75" grpId="0"/>
      <p:bldP spid="76" grpId="0"/>
      <p:bldP spid="80" grpId="0"/>
      <p:bldP spid="81" grpId="0"/>
      <p:bldP spid="90" grpId="0"/>
      <p:bldP spid="91" grpId="0"/>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Marcador de contenido 5">
            <a:extLst>
              <a:ext uri="{FF2B5EF4-FFF2-40B4-BE49-F238E27FC236}">
                <a16:creationId xmlns:a16="http://schemas.microsoft.com/office/drawing/2014/main" id="{9BE779F2-E005-445F-893C-759158CBCB39}"/>
              </a:ext>
            </a:extLst>
          </p:cNvPr>
          <p:cNvGraphicFramePr>
            <a:graphicFrameLocks/>
          </p:cNvGraphicFramePr>
          <p:nvPr/>
        </p:nvGraphicFramePr>
        <p:xfrm>
          <a:off x="565880" y="1182625"/>
          <a:ext cx="9138951" cy="5809487"/>
        </p:xfrm>
        <a:graphic>
          <a:graphicData uri="http://schemas.openxmlformats.org/drawingml/2006/chart">
            <c:chart xmlns:c="http://schemas.openxmlformats.org/drawingml/2006/chart" xmlns:r="http://schemas.openxmlformats.org/officeDocument/2006/relationships" r:id="rId3"/>
          </a:graphicData>
        </a:graphic>
      </p:graphicFrame>
      <p:pic>
        <p:nvPicPr>
          <p:cNvPr id="19" name="Imagen 18">
            <a:extLst>
              <a:ext uri="{FF2B5EF4-FFF2-40B4-BE49-F238E27FC236}">
                <a16:creationId xmlns:a16="http://schemas.microsoft.com/office/drawing/2014/main" id="{2F9A1F74-F74B-4751-9EF5-6DAD7D19924B}"/>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9360906" y="1484706"/>
            <a:ext cx="2590384" cy="3083443"/>
          </a:xfrm>
          <a:prstGeom prst="rect">
            <a:avLst/>
          </a:prstGeom>
        </p:spPr>
      </p:pic>
      <p:sp>
        <p:nvSpPr>
          <p:cNvPr id="7" name="CuadroTexto 6">
            <a:extLst>
              <a:ext uri="{FF2B5EF4-FFF2-40B4-BE49-F238E27FC236}">
                <a16:creationId xmlns:a16="http://schemas.microsoft.com/office/drawing/2014/main" id="{90F6FBA8-B4FD-42E1-A5B9-2B411F293C1A}"/>
              </a:ext>
            </a:extLst>
          </p:cNvPr>
          <p:cNvSpPr txBox="1"/>
          <p:nvPr/>
        </p:nvSpPr>
        <p:spPr>
          <a:xfrm>
            <a:off x="1564007" y="4278073"/>
            <a:ext cx="1594829" cy="538609"/>
          </a:xfrm>
          <a:prstGeom prst="rect">
            <a:avLst/>
          </a:prstGeom>
          <a:solidFill>
            <a:schemeClr val="accent1">
              <a:alpha val="64000"/>
            </a:schemeClr>
          </a:solidFill>
          <a:ln>
            <a:noFill/>
          </a:ln>
          <a:effectLst>
            <a:softEdge rad="0"/>
          </a:effectLst>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100" b="0" i="0" u="none" strike="noStrike" kern="1200" cap="none" spc="0" normalizeH="0" baseline="0" noProof="0" dirty="0" err="1">
                <a:ln>
                  <a:noFill/>
                </a:ln>
                <a:solidFill>
                  <a:prstClr val="white"/>
                </a:solidFill>
                <a:effectLst/>
                <a:uLnTx/>
                <a:uFillTx/>
                <a:latin typeface="roboto"/>
                <a:ea typeface="+mn-ea"/>
                <a:cs typeface="+mn-cs"/>
              </a:rPr>
              <a:t>CityMesh</a:t>
            </a:r>
            <a:endParaRPr kumimoji="0" lang="es-AR" sz="1100" b="0" i="0" u="none" strike="noStrike" kern="1200" cap="none" spc="0" normalizeH="0" baseline="0" noProof="0" dirty="0">
              <a:ln>
                <a:noFill/>
              </a:ln>
              <a:solidFill>
                <a:prstClr val="white"/>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900" b="0" i="0" u="none" strike="noStrike" kern="1200" cap="none" spc="0" normalizeH="0" baseline="0" noProof="0" dirty="0">
                <a:ln>
                  <a:noFill/>
                </a:ln>
                <a:solidFill>
                  <a:prstClr val="white"/>
                </a:solidFill>
                <a:effectLst/>
                <a:uLnTx/>
                <a:uFillTx/>
                <a:latin typeface="roboto"/>
                <a:ea typeface="+mn-ea"/>
                <a:cs typeface="+mn-cs"/>
              </a:rPr>
              <a:t>Lanzamiento de la primer versión de la solución </a:t>
            </a:r>
            <a:r>
              <a:rPr kumimoji="0" lang="es-AR" sz="900" b="0" i="0" u="none" strike="noStrike" kern="1200" cap="none" spc="0" normalizeH="0" baseline="0" noProof="0" dirty="0" err="1">
                <a:ln>
                  <a:noFill/>
                </a:ln>
                <a:solidFill>
                  <a:prstClr val="white"/>
                </a:solidFill>
                <a:effectLst/>
                <a:uLnTx/>
                <a:uFillTx/>
                <a:latin typeface="roboto"/>
                <a:ea typeface="+mn-ea"/>
                <a:cs typeface="+mn-cs"/>
              </a:rPr>
              <a:t>mesh</a:t>
            </a:r>
            <a:endParaRPr kumimoji="0" lang="es-MX" sz="900" b="1" i="0" u="none" strike="noStrike" kern="1200" cap="none" spc="0" normalizeH="0" baseline="0" noProof="0" dirty="0">
              <a:ln>
                <a:noFill/>
              </a:ln>
              <a:solidFill>
                <a:prstClr val="white"/>
              </a:solidFill>
              <a:effectLst/>
              <a:uLnTx/>
              <a:uFillTx/>
              <a:latin typeface="roboto"/>
              <a:ea typeface="+mn-ea"/>
              <a:cs typeface="+mn-cs"/>
            </a:endParaRPr>
          </a:p>
        </p:txBody>
      </p:sp>
      <p:sp>
        <p:nvSpPr>
          <p:cNvPr id="8" name="Flecha: hacia abajo 7">
            <a:extLst>
              <a:ext uri="{FF2B5EF4-FFF2-40B4-BE49-F238E27FC236}">
                <a16:creationId xmlns:a16="http://schemas.microsoft.com/office/drawing/2014/main" id="{9CC242E3-843B-4C84-AC4A-2B5D9FE92C9A}"/>
              </a:ext>
            </a:extLst>
          </p:cNvPr>
          <p:cNvSpPr/>
          <p:nvPr/>
        </p:nvSpPr>
        <p:spPr>
          <a:xfrm>
            <a:off x="1564007" y="4853305"/>
            <a:ext cx="387927" cy="439480"/>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roboto"/>
              <a:ea typeface="+mn-ea"/>
              <a:cs typeface="+mn-cs"/>
            </a:endParaRPr>
          </a:p>
        </p:txBody>
      </p:sp>
      <p:sp>
        <p:nvSpPr>
          <p:cNvPr id="13" name="CuadroTexto 12">
            <a:extLst>
              <a:ext uri="{FF2B5EF4-FFF2-40B4-BE49-F238E27FC236}">
                <a16:creationId xmlns:a16="http://schemas.microsoft.com/office/drawing/2014/main" id="{2D98EDD6-FC11-44F8-A051-B90771EB06BB}"/>
              </a:ext>
            </a:extLst>
          </p:cNvPr>
          <p:cNvSpPr txBox="1"/>
          <p:nvPr/>
        </p:nvSpPr>
        <p:spPr>
          <a:xfrm>
            <a:off x="6752539" y="1736009"/>
            <a:ext cx="1720472" cy="538609"/>
          </a:xfrm>
          <a:prstGeom prst="rect">
            <a:avLst/>
          </a:prstGeom>
          <a:solidFill>
            <a:schemeClr val="accent1">
              <a:alpha val="64000"/>
            </a:schemeClr>
          </a:solidFill>
          <a:ln>
            <a:noFill/>
          </a:ln>
          <a:effectLst>
            <a:softEdge rad="0"/>
          </a:effectLst>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100" b="0" i="0" u="none" strike="noStrike" kern="1200" cap="none" spc="0" normalizeH="0" baseline="0" noProof="0" dirty="0" err="1">
                <a:ln>
                  <a:noFill/>
                </a:ln>
                <a:solidFill>
                  <a:prstClr val="white"/>
                </a:solidFill>
                <a:effectLst/>
                <a:uLnTx/>
                <a:uFillTx/>
                <a:latin typeface="roboto"/>
                <a:ea typeface="+mn-ea"/>
                <a:cs typeface="+mn-cs"/>
              </a:rPr>
              <a:t>CityMesh</a:t>
            </a:r>
            <a:r>
              <a:rPr kumimoji="0" lang="es-AR" sz="1100" b="0" i="0" u="none" strike="noStrike" kern="1200" cap="none" spc="0" normalizeH="0" baseline="0" noProof="0" dirty="0">
                <a:ln>
                  <a:noFill/>
                </a:ln>
                <a:solidFill>
                  <a:prstClr val="white"/>
                </a:solidFill>
                <a:effectLst/>
                <a:uLnTx/>
                <a:uFillTx/>
                <a:latin typeface="roboto"/>
                <a:ea typeface="+mn-ea"/>
                <a:cs typeface="+mn-cs"/>
              </a:rPr>
              <a:t> </a:t>
            </a:r>
            <a:r>
              <a:rPr kumimoji="0" lang="es-AR" sz="1100" b="1" i="0" u="none" strike="noStrike" kern="1200" cap="none" spc="0" normalizeH="0" baseline="0" noProof="0" dirty="0">
                <a:ln>
                  <a:noFill/>
                </a:ln>
                <a:solidFill>
                  <a:prstClr val="white"/>
                </a:solidFill>
                <a:effectLst/>
                <a:uLnTx/>
                <a:uFillTx/>
                <a:latin typeface="roboto"/>
                <a:ea typeface="+mn-ea"/>
                <a:cs typeface="+mn-cs"/>
              </a:rPr>
              <a:t>HP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900" b="0" i="0" u="none" strike="noStrike" kern="1200" cap="none" spc="0" normalizeH="0" baseline="0" noProof="0" dirty="0">
                <a:ln>
                  <a:noFill/>
                </a:ln>
                <a:solidFill>
                  <a:prstClr val="white"/>
                </a:solidFill>
                <a:effectLst/>
                <a:uLnTx/>
                <a:uFillTx/>
                <a:latin typeface="roboto"/>
                <a:ea typeface="+mn-ea"/>
                <a:cs typeface="+mn-cs"/>
              </a:rPr>
              <a:t>nov-2017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900" b="0" i="0" u="none" strike="noStrike" kern="1200" cap="none" spc="0" normalizeH="0" baseline="0" noProof="0" dirty="0">
                <a:ln>
                  <a:noFill/>
                </a:ln>
                <a:solidFill>
                  <a:prstClr val="white"/>
                </a:solidFill>
                <a:effectLst/>
                <a:uLnTx/>
                <a:uFillTx/>
                <a:latin typeface="roboto"/>
                <a:ea typeface="+mn-ea"/>
                <a:cs typeface="+mn-cs"/>
              </a:rPr>
              <a:t> Lanzamiento nueva versión</a:t>
            </a:r>
            <a:endParaRPr kumimoji="0" lang="es-MX" sz="900" b="0" i="0" u="none" strike="noStrike" kern="1200" cap="none" spc="0" normalizeH="0" baseline="0" noProof="0" dirty="0">
              <a:ln>
                <a:noFill/>
              </a:ln>
              <a:solidFill>
                <a:prstClr val="white"/>
              </a:solidFill>
              <a:effectLst/>
              <a:uLnTx/>
              <a:uFillTx/>
              <a:latin typeface="roboto"/>
              <a:ea typeface="+mn-ea"/>
              <a:cs typeface="+mn-cs"/>
            </a:endParaRPr>
          </a:p>
        </p:txBody>
      </p:sp>
      <p:sp>
        <p:nvSpPr>
          <p:cNvPr id="14" name="Flecha: hacia abajo 13">
            <a:extLst>
              <a:ext uri="{FF2B5EF4-FFF2-40B4-BE49-F238E27FC236}">
                <a16:creationId xmlns:a16="http://schemas.microsoft.com/office/drawing/2014/main" id="{6584F118-70FB-418F-963A-3866F3929DD8}"/>
              </a:ext>
            </a:extLst>
          </p:cNvPr>
          <p:cNvSpPr/>
          <p:nvPr/>
        </p:nvSpPr>
        <p:spPr>
          <a:xfrm>
            <a:off x="7707379" y="2316772"/>
            <a:ext cx="387927" cy="535709"/>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roboto"/>
              <a:ea typeface="+mn-ea"/>
              <a:cs typeface="+mn-cs"/>
            </a:endParaRPr>
          </a:p>
        </p:txBody>
      </p:sp>
      <p:sp>
        <p:nvSpPr>
          <p:cNvPr id="3" name="CuadroTexto 2">
            <a:extLst>
              <a:ext uri="{FF2B5EF4-FFF2-40B4-BE49-F238E27FC236}">
                <a16:creationId xmlns:a16="http://schemas.microsoft.com/office/drawing/2014/main" id="{B2BDD9D0-1B40-4FB1-8DBD-DE28A5123E2A}"/>
              </a:ext>
            </a:extLst>
          </p:cNvPr>
          <p:cNvSpPr txBox="1"/>
          <p:nvPr/>
        </p:nvSpPr>
        <p:spPr>
          <a:xfrm rot="16200000">
            <a:off x="55992" y="3833589"/>
            <a:ext cx="72006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7E7E7E"/>
                </a:solidFill>
                <a:effectLst/>
                <a:uLnTx/>
                <a:uFillTx/>
                <a:latin typeface="roboto"/>
                <a:ea typeface="+mn-ea"/>
                <a:cs typeface="+mn-cs"/>
              </a:rPr>
              <a:t>Ingresos</a:t>
            </a:r>
          </a:p>
        </p:txBody>
      </p:sp>
      <p:sp>
        <p:nvSpPr>
          <p:cNvPr id="20" name="Elipse 19">
            <a:extLst>
              <a:ext uri="{FF2B5EF4-FFF2-40B4-BE49-F238E27FC236}">
                <a16:creationId xmlns:a16="http://schemas.microsoft.com/office/drawing/2014/main" id="{A352C854-D6B8-4270-A1E0-0FC9448269DF}"/>
              </a:ext>
            </a:extLst>
          </p:cNvPr>
          <p:cNvSpPr/>
          <p:nvPr/>
        </p:nvSpPr>
        <p:spPr>
          <a:xfrm>
            <a:off x="9847916" y="2342153"/>
            <a:ext cx="808182" cy="827235"/>
          </a:xfrm>
          <a:prstGeom prst="ellipse">
            <a:avLst/>
          </a:prstGeom>
        </p:spPr>
        <p:style>
          <a:lnRef idx="3">
            <a:schemeClr val="lt1"/>
          </a:lnRef>
          <a:fillRef idx="1">
            <a:schemeClr val="accent6"/>
          </a:fillRef>
          <a:effectRef idx="1">
            <a:schemeClr val="accent6"/>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white"/>
                </a:solidFill>
                <a:effectLst/>
                <a:uLnTx/>
                <a:uFillTx/>
                <a:latin typeface="roboto"/>
                <a:ea typeface="+mn-ea"/>
                <a:cs typeface="+mn-cs"/>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white"/>
                </a:solidFill>
                <a:effectLst/>
                <a:uLnTx/>
                <a:uFillTx/>
                <a:latin typeface="roboto"/>
                <a:ea typeface="+mn-ea"/>
                <a:cs typeface="+mn-cs"/>
              </a:rPr>
              <a:t>Países</a:t>
            </a:r>
            <a:endParaRPr kumimoji="0" lang="es-MX" sz="1200" b="0" i="0" u="none" strike="noStrike" kern="1200" cap="none" spc="0" normalizeH="0" baseline="0" noProof="0" dirty="0">
              <a:ln>
                <a:noFill/>
              </a:ln>
              <a:solidFill>
                <a:prstClr val="white"/>
              </a:solidFill>
              <a:effectLst/>
              <a:uLnTx/>
              <a:uFillTx/>
              <a:latin typeface="roboto"/>
              <a:ea typeface="+mn-ea"/>
              <a:cs typeface="+mn-cs"/>
            </a:endParaRPr>
          </a:p>
        </p:txBody>
      </p:sp>
      <p:sp>
        <p:nvSpPr>
          <p:cNvPr id="15" name="Elipse 14">
            <a:extLst>
              <a:ext uri="{FF2B5EF4-FFF2-40B4-BE49-F238E27FC236}">
                <a16:creationId xmlns:a16="http://schemas.microsoft.com/office/drawing/2014/main" id="{16AC83F8-1D23-4268-92D7-27990F3B83B5}"/>
              </a:ext>
            </a:extLst>
          </p:cNvPr>
          <p:cNvSpPr/>
          <p:nvPr/>
        </p:nvSpPr>
        <p:spPr>
          <a:xfrm>
            <a:off x="9014447" y="1703930"/>
            <a:ext cx="1116972" cy="1116000"/>
          </a:xfrm>
          <a:prstGeom prst="ellipse">
            <a:avLst/>
          </a:prstGeom>
        </p:spPr>
        <p:style>
          <a:lnRef idx="3">
            <a:schemeClr val="lt1"/>
          </a:lnRef>
          <a:fillRef idx="1">
            <a:schemeClr val="accent6"/>
          </a:fillRef>
          <a:effectRef idx="1">
            <a:schemeClr val="accent6"/>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white"/>
                </a:solidFill>
                <a:effectLst/>
                <a:uLnTx/>
                <a:uFillTx/>
                <a:latin typeface="roboto"/>
                <a:ea typeface="+mn-ea"/>
                <a:cs typeface="+mn-cs"/>
              </a:rPr>
              <a:t>Primer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white"/>
                </a:solidFill>
                <a:effectLst/>
                <a:uLnTx/>
                <a:uFillTx/>
                <a:latin typeface="roboto"/>
                <a:ea typeface="+mn-ea"/>
                <a:cs typeface="+mn-cs"/>
              </a:rPr>
              <a:t>exportación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white"/>
                </a:solidFill>
                <a:effectLst/>
                <a:uLnTx/>
                <a:uFillTx/>
                <a:latin typeface="roboto"/>
                <a:ea typeface="+mn-ea"/>
                <a:cs typeface="+mn-cs"/>
              </a:rPr>
              <a:t>feb-2019</a:t>
            </a:r>
            <a:endParaRPr kumimoji="0" lang="es-MX" sz="1200" b="0" i="0" u="none" strike="noStrike" kern="1200" cap="none" spc="0" normalizeH="0" baseline="0" noProof="0" dirty="0">
              <a:ln>
                <a:noFill/>
              </a:ln>
              <a:solidFill>
                <a:prstClr val="white"/>
              </a:solidFill>
              <a:effectLst/>
              <a:uLnTx/>
              <a:uFillTx/>
              <a:latin typeface="roboto"/>
              <a:ea typeface="+mn-ea"/>
              <a:cs typeface="+mn-cs"/>
            </a:endParaRPr>
          </a:p>
        </p:txBody>
      </p:sp>
      <p:cxnSp>
        <p:nvCxnSpPr>
          <p:cNvPr id="4" name="Conector recto de flecha 3">
            <a:extLst>
              <a:ext uri="{FF2B5EF4-FFF2-40B4-BE49-F238E27FC236}">
                <a16:creationId xmlns:a16="http://schemas.microsoft.com/office/drawing/2014/main" id="{74863354-50E4-467E-ADCB-B22A3FCFBAEC}"/>
              </a:ext>
            </a:extLst>
          </p:cNvPr>
          <p:cNvCxnSpPr/>
          <p:nvPr/>
        </p:nvCxnSpPr>
        <p:spPr>
          <a:xfrm>
            <a:off x="8990370" y="4785618"/>
            <a:ext cx="2906829"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9" name="CuadroTexto 8">
            <a:extLst>
              <a:ext uri="{FF2B5EF4-FFF2-40B4-BE49-F238E27FC236}">
                <a16:creationId xmlns:a16="http://schemas.microsoft.com/office/drawing/2014/main" id="{2C8259A6-5ED8-495F-9260-E09BCA54D06F}"/>
              </a:ext>
            </a:extLst>
          </p:cNvPr>
          <p:cNvSpPr txBox="1"/>
          <p:nvPr/>
        </p:nvSpPr>
        <p:spPr>
          <a:xfrm>
            <a:off x="8987087" y="4514518"/>
            <a:ext cx="58221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srgbClr val="7E7E7E"/>
                </a:solidFill>
                <a:effectLst/>
                <a:uLnTx/>
                <a:uFillTx/>
                <a:latin typeface="roboto"/>
                <a:ea typeface="+mn-ea"/>
                <a:cs typeface="+mn-cs"/>
              </a:rPr>
              <a:t>2019</a:t>
            </a:r>
            <a:endParaRPr kumimoji="0" lang="es-MX" sz="1400" b="0" i="0" u="none" strike="noStrike" kern="1200" cap="none" spc="0" normalizeH="0" baseline="0" noProof="0" dirty="0">
              <a:ln>
                <a:noFill/>
              </a:ln>
              <a:solidFill>
                <a:srgbClr val="7E7E7E"/>
              </a:solidFill>
              <a:effectLst/>
              <a:uLnTx/>
              <a:uFillTx/>
              <a:latin typeface="roboto"/>
              <a:ea typeface="+mn-ea"/>
              <a:cs typeface="+mn-cs"/>
            </a:endParaRPr>
          </a:p>
        </p:txBody>
      </p:sp>
      <p:cxnSp>
        <p:nvCxnSpPr>
          <p:cNvPr id="21" name="Conector recto 20">
            <a:extLst>
              <a:ext uri="{FF2B5EF4-FFF2-40B4-BE49-F238E27FC236}">
                <a16:creationId xmlns:a16="http://schemas.microsoft.com/office/drawing/2014/main" id="{A634ABD9-C2FE-444B-BD43-F7C76F3D5FDB}"/>
              </a:ext>
            </a:extLst>
          </p:cNvPr>
          <p:cNvCxnSpPr>
            <a:cxnSpLocks/>
          </p:cNvCxnSpPr>
          <p:nvPr/>
        </p:nvCxnSpPr>
        <p:spPr>
          <a:xfrm>
            <a:off x="8990370" y="4735830"/>
            <a:ext cx="0" cy="117475"/>
          </a:xfrm>
          <a:prstGeom prst="line">
            <a:avLst/>
          </a:prstGeom>
        </p:spPr>
        <p:style>
          <a:lnRef idx="1">
            <a:schemeClr val="accent6"/>
          </a:lnRef>
          <a:fillRef idx="0">
            <a:schemeClr val="accent6"/>
          </a:fillRef>
          <a:effectRef idx="0">
            <a:schemeClr val="accent6"/>
          </a:effectRef>
          <a:fontRef idx="minor">
            <a:schemeClr val="tx1"/>
          </a:fontRef>
        </p:style>
      </p:cxnSp>
      <p:sp>
        <p:nvSpPr>
          <p:cNvPr id="24" name="CuadroTexto 23">
            <a:extLst>
              <a:ext uri="{FF2B5EF4-FFF2-40B4-BE49-F238E27FC236}">
                <a16:creationId xmlns:a16="http://schemas.microsoft.com/office/drawing/2014/main" id="{8CB0B303-79D0-446F-B74E-EBD560D526B0}"/>
              </a:ext>
            </a:extLst>
          </p:cNvPr>
          <p:cNvSpPr txBox="1"/>
          <p:nvPr/>
        </p:nvSpPr>
        <p:spPr>
          <a:xfrm>
            <a:off x="4229100" y="2565772"/>
            <a:ext cx="2095500" cy="553998"/>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100" b="0" i="0" u="none" strike="noStrike" kern="1200" cap="none" spc="0" normalizeH="0" baseline="0" noProof="0" dirty="0">
                <a:ln>
                  <a:noFill/>
                </a:ln>
                <a:solidFill>
                  <a:prstClr val="white"/>
                </a:solidFill>
                <a:effectLst/>
                <a:uLnTx/>
                <a:uFillTx/>
                <a:latin typeface="roboto"/>
                <a:ea typeface="+mn-ea"/>
                <a:cs typeface="+mn-cs"/>
              </a:rPr>
              <a:t>Proyecto AMIAR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000" b="1" i="0" u="none" strike="noStrike" kern="1200" cap="none" spc="0" normalizeH="0" baseline="0" noProof="0" dirty="0">
                <a:ln>
                  <a:noFill/>
                </a:ln>
                <a:solidFill>
                  <a:prstClr val="white"/>
                </a:solidFill>
                <a:effectLst/>
                <a:uLnTx/>
                <a:uFillTx/>
                <a:latin typeface="roboto"/>
                <a:ea typeface="+mn-ea"/>
                <a:cs typeface="+mn-cs"/>
              </a:rPr>
              <a:t>Energía Eléctrica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900" b="0" i="0" u="none" strike="noStrike" kern="1200" cap="none" spc="0" normalizeH="0" baseline="0" noProof="0" dirty="0">
                <a:ln>
                  <a:noFill/>
                </a:ln>
                <a:solidFill>
                  <a:prstClr val="white"/>
                </a:solidFill>
                <a:effectLst/>
                <a:uLnTx/>
                <a:uFillTx/>
                <a:latin typeface="roboto"/>
                <a:ea typeface="+mn-ea"/>
                <a:cs typeface="+mn-cs"/>
              </a:rPr>
              <a:t>Obtención de subsidio por el MinCyT</a:t>
            </a:r>
            <a:endParaRPr kumimoji="0" lang="es-MX" sz="900" b="0" i="0" u="none" strike="noStrike" kern="1200" cap="none" spc="0" normalizeH="0" baseline="0" noProof="0" dirty="0">
              <a:ln>
                <a:noFill/>
              </a:ln>
              <a:solidFill>
                <a:prstClr val="white"/>
              </a:solidFill>
              <a:effectLst/>
              <a:uLnTx/>
              <a:uFillTx/>
              <a:latin typeface="roboto"/>
              <a:ea typeface="+mn-ea"/>
              <a:cs typeface="+mn-cs"/>
            </a:endParaRPr>
          </a:p>
        </p:txBody>
      </p:sp>
      <p:sp>
        <p:nvSpPr>
          <p:cNvPr id="25" name="Flecha: hacia abajo 24">
            <a:extLst>
              <a:ext uri="{FF2B5EF4-FFF2-40B4-BE49-F238E27FC236}">
                <a16:creationId xmlns:a16="http://schemas.microsoft.com/office/drawing/2014/main" id="{34F48A17-87A1-430D-A184-77A79FFC5A99}"/>
              </a:ext>
            </a:extLst>
          </p:cNvPr>
          <p:cNvSpPr/>
          <p:nvPr/>
        </p:nvSpPr>
        <p:spPr>
          <a:xfrm>
            <a:off x="5090565" y="3150399"/>
            <a:ext cx="387927" cy="4108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roboto"/>
              <a:ea typeface="+mn-ea"/>
              <a:cs typeface="+mn-cs"/>
            </a:endParaRPr>
          </a:p>
        </p:txBody>
      </p:sp>
      <p:sp>
        <p:nvSpPr>
          <p:cNvPr id="26" name="Title 1">
            <a:extLst>
              <a:ext uri="{FF2B5EF4-FFF2-40B4-BE49-F238E27FC236}">
                <a16:creationId xmlns:a16="http://schemas.microsoft.com/office/drawing/2014/main" id="{365AF84F-3069-4E62-819C-C3942AF34658}"/>
              </a:ext>
            </a:extLst>
          </p:cNvPr>
          <p:cNvSpPr>
            <a:spLocks noGrp="1"/>
          </p:cNvSpPr>
          <p:nvPr>
            <p:ph type="title"/>
          </p:nvPr>
        </p:nvSpPr>
        <p:spPr>
          <a:xfrm>
            <a:off x="628650" y="239190"/>
            <a:ext cx="10972800" cy="590931"/>
          </a:xfrm>
        </p:spPr>
        <p:txBody>
          <a:bodyPr/>
          <a:lstStyle/>
          <a:p>
            <a:r>
              <a:rPr lang="es-AR" sz="3600" dirty="0"/>
              <a:t>Nuestra historia…</a:t>
            </a:r>
            <a:endParaRPr lang="en-US" sz="3600" dirty="0"/>
          </a:p>
        </p:txBody>
      </p:sp>
      <p:sp>
        <p:nvSpPr>
          <p:cNvPr id="2" name="CuadroTexto 1">
            <a:extLst>
              <a:ext uri="{FF2B5EF4-FFF2-40B4-BE49-F238E27FC236}">
                <a16:creationId xmlns:a16="http://schemas.microsoft.com/office/drawing/2014/main" id="{932F7069-57F2-460D-8C00-F558EC4B9F3E}"/>
              </a:ext>
            </a:extLst>
          </p:cNvPr>
          <p:cNvSpPr txBox="1"/>
          <p:nvPr/>
        </p:nvSpPr>
        <p:spPr>
          <a:xfrm>
            <a:off x="8987087" y="4835407"/>
            <a:ext cx="2906825" cy="615553"/>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s-AR" sz="1200" b="0" i="0" u="none" strike="noStrike" kern="1200" cap="none" spc="0" normalizeH="0" baseline="0" noProof="0" dirty="0">
                <a:ln>
                  <a:noFill/>
                </a:ln>
                <a:solidFill>
                  <a:srgbClr val="7E7E7E"/>
                </a:solidFill>
                <a:effectLst/>
                <a:uLnTx/>
                <a:uFillTx/>
                <a:latin typeface="roboto"/>
                <a:ea typeface="+mn-ea"/>
                <a:cs typeface="+mn-cs"/>
              </a:rPr>
              <a:t>+100 Empresas Cliente</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s-AR" sz="1200" b="0" i="0" u="none" strike="noStrike" kern="1200" cap="none" spc="0" normalizeH="0" baseline="0" noProof="0" dirty="0">
                <a:ln>
                  <a:noFill/>
                </a:ln>
                <a:solidFill>
                  <a:srgbClr val="7E7E7E"/>
                </a:solidFill>
                <a:effectLst/>
                <a:uLnTx/>
                <a:uFillTx/>
                <a:latin typeface="roboto"/>
                <a:ea typeface="+mn-ea"/>
                <a:cs typeface="+mn-cs"/>
              </a:rPr>
              <a:t>+20K </a:t>
            </a:r>
            <a:r>
              <a:rPr kumimoji="0" lang="es-AR" sz="1200" b="0" i="0" u="none" strike="noStrike" kern="1200" cap="none" spc="0" normalizeH="0" baseline="0" noProof="0" dirty="0" err="1">
                <a:ln>
                  <a:noFill/>
                </a:ln>
                <a:solidFill>
                  <a:srgbClr val="7E7E7E"/>
                </a:solidFill>
                <a:effectLst/>
                <a:uLnTx/>
                <a:uFillTx/>
                <a:latin typeface="roboto"/>
                <a:ea typeface="+mn-ea"/>
                <a:cs typeface="+mn-cs"/>
              </a:rPr>
              <a:t>CityMesh</a:t>
            </a:r>
            <a:r>
              <a:rPr kumimoji="0" lang="es-AR" sz="1200" b="0" i="0" u="none" strike="noStrike" kern="1200" cap="none" spc="0" normalizeH="0" baseline="0" noProof="0" dirty="0">
                <a:ln>
                  <a:noFill/>
                </a:ln>
                <a:solidFill>
                  <a:srgbClr val="7E7E7E"/>
                </a:solidFill>
                <a:effectLst/>
                <a:uLnTx/>
                <a:uFillTx/>
                <a:latin typeface="roboto"/>
                <a:ea typeface="+mn-ea"/>
                <a:cs typeface="+mn-cs"/>
              </a:rPr>
              <a:t> instalados</a:t>
            </a:r>
          </a:p>
        </p:txBody>
      </p:sp>
      <p:sp>
        <p:nvSpPr>
          <p:cNvPr id="18" name="Freeform 6">
            <a:extLst>
              <a:ext uri="{FF2B5EF4-FFF2-40B4-BE49-F238E27FC236}">
                <a16:creationId xmlns:a16="http://schemas.microsoft.com/office/drawing/2014/main" id="{89037789-C37F-4C90-B24C-15794161F67B}"/>
              </a:ext>
            </a:extLst>
          </p:cNvPr>
          <p:cNvSpPr>
            <a:spLocks noChangeAspect="1" noEditPoints="1"/>
          </p:cNvSpPr>
          <p:nvPr/>
        </p:nvSpPr>
        <p:spPr bwMode="auto">
          <a:xfrm>
            <a:off x="11101112" y="5697196"/>
            <a:ext cx="455919" cy="249818"/>
          </a:xfrm>
          <a:custGeom>
            <a:avLst/>
            <a:gdLst>
              <a:gd name="T0" fmla="*/ 62 w 456"/>
              <a:gd name="T1" fmla="*/ 0 h 249"/>
              <a:gd name="T2" fmla="*/ 83 w 456"/>
              <a:gd name="T3" fmla="*/ 41 h 249"/>
              <a:gd name="T4" fmla="*/ 415 w 456"/>
              <a:gd name="T5" fmla="*/ 21 h 249"/>
              <a:gd name="T6" fmla="*/ 435 w 456"/>
              <a:gd name="T7" fmla="*/ 155 h 249"/>
              <a:gd name="T8" fmla="*/ 415 w 456"/>
              <a:gd name="T9" fmla="*/ 197 h 249"/>
              <a:gd name="T10" fmla="*/ 456 w 456"/>
              <a:gd name="T11" fmla="*/ 0 h 249"/>
              <a:gd name="T12" fmla="*/ 206 w 456"/>
              <a:gd name="T13" fmla="*/ 107 h 249"/>
              <a:gd name="T14" fmla="*/ 205 w 456"/>
              <a:gd name="T15" fmla="*/ 93 h 249"/>
              <a:gd name="T16" fmla="*/ 189 w 456"/>
              <a:gd name="T17" fmla="*/ 107 h 249"/>
              <a:gd name="T18" fmla="*/ 166 w 456"/>
              <a:gd name="T19" fmla="*/ 127 h 249"/>
              <a:gd name="T20" fmla="*/ 187 w 456"/>
              <a:gd name="T21" fmla="*/ 162 h 249"/>
              <a:gd name="T22" fmla="*/ 189 w 456"/>
              <a:gd name="T23" fmla="*/ 189 h 249"/>
              <a:gd name="T24" fmla="*/ 182 w 456"/>
              <a:gd name="T25" fmla="*/ 175 h 249"/>
              <a:gd name="T26" fmla="*/ 166 w 456"/>
              <a:gd name="T27" fmla="*/ 184 h 249"/>
              <a:gd name="T28" fmla="*/ 189 w 456"/>
              <a:gd name="T29" fmla="*/ 204 h 249"/>
              <a:gd name="T30" fmla="*/ 205 w 456"/>
              <a:gd name="T31" fmla="*/ 218 h 249"/>
              <a:gd name="T32" fmla="*/ 206 w 456"/>
              <a:gd name="T33" fmla="*/ 204 h 249"/>
              <a:gd name="T34" fmla="*/ 228 w 456"/>
              <a:gd name="T35" fmla="*/ 165 h 249"/>
              <a:gd name="T36" fmla="*/ 205 w 456"/>
              <a:gd name="T37" fmla="*/ 148 h 249"/>
              <a:gd name="T38" fmla="*/ 212 w 456"/>
              <a:gd name="T39" fmla="*/ 129 h 249"/>
              <a:gd name="T40" fmla="*/ 228 w 456"/>
              <a:gd name="T41" fmla="*/ 136 h 249"/>
              <a:gd name="T42" fmla="*/ 206 w 456"/>
              <a:gd name="T43" fmla="*/ 107 h 249"/>
              <a:gd name="T44" fmla="*/ 182 w 456"/>
              <a:gd name="T45" fmla="*/ 142 h 249"/>
              <a:gd name="T46" fmla="*/ 189 w 456"/>
              <a:gd name="T47" fmla="*/ 122 h 249"/>
              <a:gd name="T48" fmla="*/ 212 w 456"/>
              <a:gd name="T49" fmla="*/ 168 h 249"/>
              <a:gd name="T50" fmla="*/ 205 w 456"/>
              <a:gd name="T51" fmla="*/ 189 h 249"/>
              <a:gd name="T52" fmla="*/ 212 w 456"/>
              <a:gd name="T53" fmla="*/ 168 h 249"/>
              <a:gd name="T54" fmla="*/ 0 w 456"/>
              <a:gd name="T55" fmla="*/ 62 h 249"/>
              <a:gd name="T56" fmla="*/ 394 w 456"/>
              <a:gd name="T57" fmla="*/ 249 h 249"/>
              <a:gd name="T58" fmla="*/ 373 w 456"/>
              <a:gd name="T59" fmla="*/ 62 h 249"/>
              <a:gd name="T60" fmla="*/ 352 w 456"/>
              <a:gd name="T61" fmla="*/ 228 h 249"/>
              <a:gd name="T62" fmla="*/ 21 w 456"/>
              <a:gd name="T63" fmla="*/ 207 h 249"/>
              <a:gd name="T64" fmla="*/ 42 w 456"/>
              <a:gd name="T65" fmla="*/ 83 h 249"/>
              <a:gd name="T66" fmla="*/ 373 w 456"/>
              <a:gd name="T67" fmla="*/ 104 h 249"/>
              <a:gd name="T68" fmla="*/ 373 w 456"/>
              <a:gd name="T69" fmla="*/ 20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249">
                <a:moveTo>
                  <a:pt x="435" y="0"/>
                </a:moveTo>
                <a:cubicBezTo>
                  <a:pt x="62" y="0"/>
                  <a:pt x="62" y="0"/>
                  <a:pt x="62" y="0"/>
                </a:cubicBezTo>
                <a:cubicBezTo>
                  <a:pt x="62" y="41"/>
                  <a:pt x="62" y="41"/>
                  <a:pt x="62" y="41"/>
                </a:cubicBezTo>
                <a:cubicBezTo>
                  <a:pt x="83" y="41"/>
                  <a:pt x="83" y="41"/>
                  <a:pt x="83" y="41"/>
                </a:cubicBezTo>
                <a:cubicBezTo>
                  <a:pt x="94" y="41"/>
                  <a:pt x="104" y="32"/>
                  <a:pt x="104" y="21"/>
                </a:cubicBezTo>
                <a:cubicBezTo>
                  <a:pt x="415" y="21"/>
                  <a:pt x="415" y="21"/>
                  <a:pt x="415" y="21"/>
                </a:cubicBezTo>
                <a:cubicBezTo>
                  <a:pt x="415" y="32"/>
                  <a:pt x="424" y="41"/>
                  <a:pt x="435" y="41"/>
                </a:cubicBezTo>
                <a:cubicBezTo>
                  <a:pt x="435" y="155"/>
                  <a:pt x="435" y="155"/>
                  <a:pt x="435" y="155"/>
                </a:cubicBezTo>
                <a:cubicBezTo>
                  <a:pt x="424" y="155"/>
                  <a:pt x="415" y="165"/>
                  <a:pt x="415" y="176"/>
                </a:cubicBezTo>
                <a:cubicBezTo>
                  <a:pt x="415" y="197"/>
                  <a:pt x="415" y="197"/>
                  <a:pt x="415" y="197"/>
                </a:cubicBezTo>
                <a:cubicBezTo>
                  <a:pt x="456" y="197"/>
                  <a:pt x="456" y="197"/>
                  <a:pt x="456" y="197"/>
                </a:cubicBezTo>
                <a:cubicBezTo>
                  <a:pt x="456" y="0"/>
                  <a:pt x="456" y="0"/>
                  <a:pt x="456" y="0"/>
                </a:cubicBezTo>
                <a:lnTo>
                  <a:pt x="435" y="0"/>
                </a:lnTo>
                <a:close/>
                <a:moveTo>
                  <a:pt x="206" y="107"/>
                </a:moveTo>
                <a:cubicBezTo>
                  <a:pt x="205" y="107"/>
                  <a:pt x="205" y="107"/>
                  <a:pt x="205" y="107"/>
                </a:cubicBezTo>
                <a:cubicBezTo>
                  <a:pt x="205" y="93"/>
                  <a:pt x="205" y="93"/>
                  <a:pt x="205" y="93"/>
                </a:cubicBezTo>
                <a:cubicBezTo>
                  <a:pt x="189" y="93"/>
                  <a:pt x="189" y="93"/>
                  <a:pt x="189" y="93"/>
                </a:cubicBezTo>
                <a:cubicBezTo>
                  <a:pt x="189" y="107"/>
                  <a:pt x="189" y="107"/>
                  <a:pt x="189" y="107"/>
                </a:cubicBezTo>
                <a:cubicBezTo>
                  <a:pt x="188" y="107"/>
                  <a:pt x="188" y="107"/>
                  <a:pt x="188" y="107"/>
                </a:cubicBezTo>
                <a:cubicBezTo>
                  <a:pt x="176" y="107"/>
                  <a:pt x="166" y="116"/>
                  <a:pt x="166" y="127"/>
                </a:cubicBezTo>
                <a:cubicBezTo>
                  <a:pt x="166" y="144"/>
                  <a:pt x="166" y="144"/>
                  <a:pt x="166" y="144"/>
                </a:cubicBezTo>
                <a:cubicBezTo>
                  <a:pt x="166" y="154"/>
                  <a:pt x="175" y="162"/>
                  <a:pt x="187" y="162"/>
                </a:cubicBezTo>
                <a:cubicBezTo>
                  <a:pt x="189" y="162"/>
                  <a:pt x="189" y="162"/>
                  <a:pt x="189" y="162"/>
                </a:cubicBezTo>
                <a:cubicBezTo>
                  <a:pt x="189" y="189"/>
                  <a:pt x="189" y="189"/>
                  <a:pt x="189" y="189"/>
                </a:cubicBezTo>
                <a:cubicBezTo>
                  <a:pt x="185" y="188"/>
                  <a:pt x="182" y="186"/>
                  <a:pt x="182" y="182"/>
                </a:cubicBezTo>
                <a:cubicBezTo>
                  <a:pt x="182" y="175"/>
                  <a:pt x="182" y="175"/>
                  <a:pt x="182" y="175"/>
                </a:cubicBezTo>
                <a:cubicBezTo>
                  <a:pt x="166" y="175"/>
                  <a:pt x="166" y="175"/>
                  <a:pt x="166" y="175"/>
                </a:cubicBezTo>
                <a:cubicBezTo>
                  <a:pt x="166" y="184"/>
                  <a:pt x="166" y="184"/>
                  <a:pt x="166" y="184"/>
                </a:cubicBezTo>
                <a:cubicBezTo>
                  <a:pt x="166" y="195"/>
                  <a:pt x="176" y="204"/>
                  <a:pt x="188" y="204"/>
                </a:cubicBezTo>
                <a:cubicBezTo>
                  <a:pt x="189" y="204"/>
                  <a:pt x="189" y="204"/>
                  <a:pt x="189" y="204"/>
                </a:cubicBezTo>
                <a:cubicBezTo>
                  <a:pt x="189" y="218"/>
                  <a:pt x="189" y="218"/>
                  <a:pt x="189" y="218"/>
                </a:cubicBezTo>
                <a:cubicBezTo>
                  <a:pt x="205" y="218"/>
                  <a:pt x="205" y="218"/>
                  <a:pt x="205" y="218"/>
                </a:cubicBezTo>
                <a:cubicBezTo>
                  <a:pt x="205" y="204"/>
                  <a:pt x="205" y="204"/>
                  <a:pt x="205" y="204"/>
                </a:cubicBezTo>
                <a:cubicBezTo>
                  <a:pt x="206" y="204"/>
                  <a:pt x="206" y="204"/>
                  <a:pt x="206" y="204"/>
                </a:cubicBezTo>
                <a:cubicBezTo>
                  <a:pt x="218" y="204"/>
                  <a:pt x="228" y="195"/>
                  <a:pt x="228" y="184"/>
                </a:cubicBezTo>
                <a:cubicBezTo>
                  <a:pt x="228" y="165"/>
                  <a:pt x="228" y="165"/>
                  <a:pt x="228" y="165"/>
                </a:cubicBezTo>
                <a:cubicBezTo>
                  <a:pt x="228" y="156"/>
                  <a:pt x="219" y="148"/>
                  <a:pt x="208" y="148"/>
                </a:cubicBezTo>
                <a:cubicBezTo>
                  <a:pt x="205" y="148"/>
                  <a:pt x="205" y="148"/>
                  <a:pt x="205" y="148"/>
                </a:cubicBezTo>
                <a:cubicBezTo>
                  <a:pt x="205" y="122"/>
                  <a:pt x="205" y="122"/>
                  <a:pt x="205" y="122"/>
                </a:cubicBezTo>
                <a:cubicBezTo>
                  <a:pt x="209" y="123"/>
                  <a:pt x="212" y="125"/>
                  <a:pt x="212" y="129"/>
                </a:cubicBezTo>
                <a:cubicBezTo>
                  <a:pt x="212" y="136"/>
                  <a:pt x="212" y="136"/>
                  <a:pt x="212" y="136"/>
                </a:cubicBezTo>
                <a:cubicBezTo>
                  <a:pt x="228" y="136"/>
                  <a:pt x="228" y="136"/>
                  <a:pt x="228" y="136"/>
                </a:cubicBezTo>
                <a:cubicBezTo>
                  <a:pt x="228" y="127"/>
                  <a:pt x="228" y="127"/>
                  <a:pt x="228" y="127"/>
                </a:cubicBezTo>
                <a:cubicBezTo>
                  <a:pt x="228" y="116"/>
                  <a:pt x="218" y="107"/>
                  <a:pt x="206" y="107"/>
                </a:cubicBezTo>
                <a:close/>
                <a:moveTo>
                  <a:pt x="189" y="147"/>
                </a:moveTo>
                <a:cubicBezTo>
                  <a:pt x="185" y="147"/>
                  <a:pt x="182" y="145"/>
                  <a:pt x="182" y="142"/>
                </a:cubicBezTo>
                <a:cubicBezTo>
                  <a:pt x="182" y="129"/>
                  <a:pt x="182" y="129"/>
                  <a:pt x="182" y="129"/>
                </a:cubicBezTo>
                <a:cubicBezTo>
                  <a:pt x="182" y="125"/>
                  <a:pt x="185" y="123"/>
                  <a:pt x="189" y="122"/>
                </a:cubicBezTo>
                <a:lnTo>
                  <a:pt x="189" y="147"/>
                </a:lnTo>
                <a:close/>
                <a:moveTo>
                  <a:pt x="212" y="168"/>
                </a:moveTo>
                <a:cubicBezTo>
                  <a:pt x="212" y="182"/>
                  <a:pt x="212" y="182"/>
                  <a:pt x="212" y="182"/>
                </a:cubicBezTo>
                <a:cubicBezTo>
                  <a:pt x="212" y="186"/>
                  <a:pt x="209" y="188"/>
                  <a:pt x="205" y="189"/>
                </a:cubicBezTo>
                <a:cubicBezTo>
                  <a:pt x="205" y="162"/>
                  <a:pt x="205" y="162"/>
                  <a:pt x="205" y="162"/>
                </a:cubicBezTo>
                <a:cubicBezTo>
                  <a:pt x="209" y="163"/>
                  <a:pt x="212" y="165"/>
                  <a:pt x="212" y="168"/>
                </a:cubicBezTo>
                <a:close/>
                <a:moveTo>
                  <a:pt x="373" y="62"/>
                </a:moveTo>
                <a:cubicBezTo>
                  <a:pt x="0" y="62"/>
                  <a:pt x="0" y="62"/>
                  <a:pt x="0" y="62"/>
                </a:cubicBezTo>
                <a:cubicBezTo>
                  <a:pt x="0" y="249"/>
                  <a:pt x="0" y="249"/>
                  <a:pt x="0" y="249"/>
                </a:cubicBezTo>
                <a:cubicBezTo>
                  <a:pt x="394" y="249"/>
                  <a:pt x="394" y="249"/>
                  <a:pt x="394" y="249"/>
                </a:cubicBezTo>
                <a:cubicBezTo>
                  <a:pt x="394" y="62"/>
                  <a:pt x="394" y="62"/>
                  <a:pt x="394" y="62"/>
                </a:cubicBezTo>
                <a:lnTo>
                  <a:pt x="373" y="62"/>
                </a:lnTo>
                <a:close/>
                <a:moveTo>
                  <a:pt x="373" y="207"/>
                </a:moveTo>
                <a:cubicBezTo>
                  <a:pt x="362" y="207"/>
                  <a:pt x="352" y="217"/>
                  <a:pt x="352" y="228"/>
                </a:cubicBezTo>
                <a:cubicBezTo>
                  <a:pt x="42" y="228"/>
                  <a:pt x="42" y="228"/>
                  <a:pt x="42" y="228"/>
                </a:cubicBezTo>
                <a:cubicBezTo>
                  <a:pt x="42" y="217"/>
                  <a:pt x="32" y="207"/>
                  <a:pt x="21" y="207"/>
                </a:cubicBezTo>
                <a:cubicBezTo>
                  <a:pt x="21" y="104"/>
                  <a:pt x="21" y="104"/>
                  <a:pt x="21" y="104"/>
                </a:cubicBezTo>
                <a:cubicBezTo>
                  <a:pt x="32" y="104"/>
                  <a:pt x="42" y="94"/>
                  <a:pt x="42" y="83"/>
                </a:cubicBezTo>
                <a:cubicBezTo>
                  <a:pt x="352" y="83"/>
                  <a:pt x="352" y="83"/>
                  <a:pt x="352" y="83"/>
                </a:cubicBezTo>
                <a:cubicBezTo>
                  <a:pt x="352" y="94"/>
                  <a:pt x="362" y="104"/>
                  <a:pt x="373" y="104"/>
                </a:cubicBezTo>
                <a:lnTo>
                  <a:pt x="373" y="207"/>
                </a:lnTo>
                <a:close/>
                <a:moveTo>
                  <a:pt x="373" y="207"/>
                </a:moveTo>
                <a:cubicBezTo>
                  <a:pt x="373" y="207"/>
                  <a:pt x="373" y="207"/>
                  <a:pt x="373" y="207"/>
                </a:cubicBezTo>
              </a:path>
            </a:pathLst>
          </a:custGeom>
          <a:solidFill>
            <a:srgbClr val="7CB55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E7E7E"/>
              </a:solidFill>
              <a:effectLst/>
              <a:uLnTx/>
              <a:uFillTx/>
              <a:latin typeface="roboto"/>
              <a:ea typeface="+mn-ea"/>
              <a:cs typeface="+mn-cs"/>
            </a:endParaRPr>
          </a:p>
        </p:txBody>
      </p:sp>
      <p:sp>
        <p:nvSpPr>
          <p:cNvPr id="23" name="Rectángulo 22">
            <a:extLst>
              <a:ext uri="{FF2B5EF4-FFF2-40B4-BE49-F238E27FC236}">
                <a16:creationId xmlns:a16="http://schemas.microsoft.com/office/drawing/2014/main" id="{005254D6-8AD4-44CA-8D91-CA7922577A51}"/>
              </a:ext>
            </a:extLst>
          </p:cNvPr>
          <p:cNvSpPr/>
          <p:nvPr/>
        </p:nvSpPr>
        <p:spPr>
          <a:xfrm>
            <a:off x="10300603" y="5560495"/>
            <a:ext cx="961942"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B554"/>
                </a:solidFill>
                <a:effectLst/>
                <a:uLnTx/>
                <a:uFillTx/>
                <a:latin typeface="Roboto" pitchFamily="2" charset="0"/>
                <a:ea typeface="Roboto" pitchFamily="2" charset="0"/>
                <a:cs typeface="+mn-cs"/>
              </a:rPr>
              <a:t>Ronda SAFE</a:t>
            </a:r>
            <a:endParaRPr kumimoji="0" lang="es-AR" sz="1400" b="0" i="0" u="none" strike="noStrike" kern="1200" cap="none" spc="0" normalizeH="0" baseline="0" noProof="0" dirty="0">
              <a:ln>
                <a:noFill/>
              </a:ln>
              <a:solidFill>
                <a:srgbClr val="7CB554"/>
              </a:solidFill>
              <a:effectLst/>
              <a:uLnTx/>
              <a:uFillTx/>
              <a:latin typeface="Roboto" pitchFamily="2" charset="0"/>
              <a:ea typeface="Roboto" pitchFamily="2" charset="0"/>
              <a:cs typeface="+mn-cs"/>
            </a:endParaRPr>
          </a:p>
        </p:txBody>
      </p:sp>
    </p:spTree>
    <p:extLst>
      <p:ext uri="{BB962C8B-B14F-4D97-AF65-F5344CB8AC3E}">
        <p14:creationId xmlns:p14="http://schemas.microsoft.com/office/powerpoint/2010/main" val="87421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12" dur="500"/>
                                        <p:tgtEl>
                                          <p:spTgt spid="22">
                                            <p:graphicEl>
                                              <a:chart seriesIdx="-3" categoryIdx="-3" bldStep="gridLegend"/>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24" dur="1500"/>
                                        <p:tgtEl>
                                          <p:spTgt spid="22">
                                            <p:graphicEl>
                                              <a:chart seriesIdx="0" categoryIdx="-4" bldStep="series"/>
                                            </p:graphicEl>
                                          </p:spTgt>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100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170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fade">
                                      <p:cBhvr>
                                        <p:cTn id="51" dur="500"/>
                                        <p:tgtEl>
                                          <p:spTgt spid="22">
                                            <p:graphicEl>
                                              <a:chart seriesIdx="1" categoryIdx="-4" bldStep="series"/>
                                            </p:graphicEl>
                                          </p:spTgt>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0" presetClass="entr" presetSubtype="0" fill="hold" grpId="0" nodeType="withEffect">
                                  <p:stCondLst>
                                    <p:cond delay="0"/>
                                  </p:stCondLst>
                                  <p:childTnLst>
                                    <p:set>
                                      <p:cBhvr>
                                        <p:cTn id="58"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fade">
                                      <p:cBhvr>
                                        <p:cTn id="59" dur="500"/>
                                        <p:tgtEl>
                                          <p:spTgt spid="22">
                                            <p:graphicEl>
                                              <a:chart seriesIdx="2" categoryIdx="-4" bldStep="series"/>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000"/>
                                        <p:tgtEl>
                                          <p:spTgt spid="23"/>
                                        </p:tgtEl>
                                      </p:cBhvr>
                                    </p:animEffect>
                                    <p:anim calcmode="lin" valueType="num">
                                      <p:cBhvr>
                                        <p:cTn id="70" dur="1000" fill="hold"/>
                                        <p:tgtEl>
                                          <p:spTgt spid="23"/>
                                        </p:tgtEl>
                                        <p:attrNameLst>
                                          <p:attrName>ppt_x</p:attrName>
                                        </p:attrNameLst>
                                      </p:cBhvr>
                                      <p:tavLst>
                                        <p:tav tm="0">
                                          <p:val>
                                            <p:strVal val="#ppt_x"/>
                                          </p:val>
                                        </p:tav>
                                        <p:tav tm="100000">
                                          <p:val>
                                            <p:strVal val="#ppt_x"/>
                                          </p:val>
                                        </p:tav>
                                      </p:tavLst>
                                    </p:anim>
                                    <p:anim calcmode="lin" valueType="num">
                                      <p:cBhvr>
                                        <p:cTn id="7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uiExpand="1">
        <p:bldSub>
          <a:bldChart bld="series"/>
        </p:bldSub>
      </p:bldGraphic>
      <p:bldP spid="7" grpId="0" uiExpand="1" animBg="1"/>
      <p:bldP spid="8" grpId="0" uiExpand="1" animBg="1"/>
      <p:bldP spid="13" grpId="0" uiExpand="1" animBg="1"/>
      <p:bldP spid="14" grpId="0" uiExpand="1" animBg="1"/>
      <p:bldP spid="3" grpId="0" uiExpand="1"/>
      <p:bldP spid="20" grpId="0" animBg="1"/>
      <p:bldP spid="15" grpId="0" animBg="1"/>
      <p:bldP spid="9" grpId="0"/>
      <p:bldP spid="24" grpId="0" uiExpand="1" animBg="1"/>
      <p:bldP spid="25" grpId="0" uiExpand="1" animBg="1"/>
      <p:bldP spid="26" grpId="0"/>
      <p:bldP spid="2" grpId="0"/>
      <p:bldP spid="18"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Conector recto 82">
            <a:extLst>
              <a:ext uri="{FF2B5EF4-FFF2-40B4-BE49-F238E27FC236}">
                <a16:creationId xmlns:a16="http://schemas.microsoft.com/office/drawing/2014/main" id="{96AFFC11-42F0-449C-96DF-6F51EF5016D6}"/>
              </a:ext>
            </a:extLst>
          </p:cNvPr>
          <p:cNvCxnSpPr>
            <a:cxnSpLocks/>
          </p:cNvCxnSpPr>
          <p:nvPr/>
        </p:nvCxnSpPr>
        <p:spPr>
          <a:xfrm>
            <a:off x="2912036" y="488649"/>
            <a:ext cx="0" cy="6120000"/>
          </a:xfrm>
          <a:prstGeom prst="line">
            <a:avLst/>
          </a:prstGeom>
          <a:ln w="3175" cap="flat" cmpd="sng" algn="ctr">
            <a:solidFill>
              <a:schemeClr val="bg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Conector recto 15">
            <a:extLst>
              <a:ext uri="{FF2B5EF4-FFF2-40B4-BE49-F238E27FC236}">
                <a16:creationId xmlns:a16="http://schemas.microsoft.com/office/drawing/2014/main" id="{7E395C49-1CB7-4FDE-A893-E1107C70AE68}"/>
              </a:ext>
            </a:extLst>
          </p:cNvPr>
          <p:cNvCxnSpPr>
            <a:cxnSpLocks/>
          </p:cNvCxnSpPr>
          <p:nvPr/>
        </p:nvCxnSpPr>
        <p:spPr>
          <a:xfrm flipV="1">
            <a:off x="2217600" y="920729"/>
            <a:ext cx="0" cy="2668371"/>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19" name="Conector recto 18">
            <a:extLst>
              <a:ext uri="{FF2B5EF4-FFF2-40B4-BE49-F238E27FC236}">
                <a16:creationId xmlns:a16="http://schemas.microsoft.com/office/drawing/2014/main" id="{90A1D284-85BD-4E0D-89AA-BA5CA8D0E4B2}"/>
              </a:ext>
            </a:extLst>
          </p:cNvPr>
          <p:cNvCxnSpPr>
            <a:cxnSpLocks/>
          </p:cNvCxnSpPr>
          <p:nvPr/>
        </p:nvCxnSpPr>
        <p:spPr>
          <a:xfrm flipH="1">
            <a:off x="1953661" y="3602735"/>
            <a:ext cx="264937"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22" name="Conector recto 21">
            <a:extLst>
              <a:ext uri="{FF2B5EF4-FFF2-40B4-BE49-F238E27FC236}">
                <a16:creationId xmlns:a16="http://schemas.microsoft.com/office/drawing/2014/main" id="{EC730EAF-2F18-4F95-BAF9-36CC930F0355}"/>
              </a:ext>
            </a:extLst>
          </p:cNvPr>
          <p:cNvCxnSpPr>
            <a:cxnSpLocks/>
          </p:cNvCxnSpPr>
          <p:nvPr/>
        </p:nvCxnSpPr>
        <p:spPr>
          <a:xfrm flipH="1">
            <a:off x="2209073" y="920728"/>
            <a:ext cx="297847"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24" name="Conector recto 23">
            <a:extLst>
              <a:ext uri="{FF2B5EF4-FFF2-40B4-BE49-F238E27FC236}">
                <a16:creationId xmlns:a16="http://schemas.microsoft.com/office/drawing/2014/main" id="{CCDB67C1-C6C7-44D4-8AFD-FAC54B92F7B6}"/>
              </a:ext>
            </a:extLst>
          </p:cNvPr>
          <p:cNvCxnSpPr>
            <a:cxnSpLocks/>
          </p:cNvCxnSpPr>
          <p:nvPr/>
        </p:nvCxnSpPr>
        <p:spPr>
          <a:xfrm flipH="1">
            <a:off x="2218598" y="3602481"/>
            <a:ext cx="325477"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25" name="Conector recto 24">
            <a:extLst>
              <a:ext uri="{FF2B5EF4-FFF2-40B4-BE49-F238E27FC236}">
                <a16:creationId xmlns:a16="http://schemas.microsoft.com/office/drawing/2014/main" id="{C8DB7A67-482A-4028-A193-42645B4A9C94}"/>
              </a:ext>
            </a:extLst>
          </p:cNvPr>
          <p:cNvCxnSpPr>
            <a:cxnSpLocks/>
          </p:cNvCxnSpPr>
          <p:nvPr/>
        </p:nvCxnSpPr>
        <p:spPr>
          <a:xfrm flipH="1">
            <a:off x="2218598" y="6281599"/>
            <a:ext cx="342863" cy="0"/>
          </a:xfrm>
          <a:prstGeom prst="line">
            <a:avLst/>
          </a:prstGeom>
          <a:ln/>
        </p:spPr>
        <p:style>
          <a:lnRef idx="3">
            <a:schemeClr val="accent3"/>
          </a:lnRef>
          <a:fillRef idx="0">
            <a:schemeClr val="accent3"/>
          </a:fillRef>
          <a:effectRef idx="2">
            <a:schemeClr val="accent3"/>
          </a:effectRef>
          <a:fontRef idx="minor">
            <a:schemeClr val="tx1"/>
          </a:fontRef>
        </p:style>
      </p:cxnSp>
      <p:sp>
        <p:nvSpPr>
          <p:cNvPr id="56" name="Rectangle 27">
            <a:extLst>
              <a:ext uri="{FF2B5EF4-FFF2-40B4-BE49-F238E27FC236}">
                <a16:creationId xmlns:a16="http://schemas.microsoft.com/office/drawing/2014/main" id="{106A4321-12E6-49CE-A6FF-2DA392A6AF0E}"/>
              </a:ext>
            </a:extLst>
          </p:cNvPr>
          <p:cNvSpPr/>
          <p:nvPr/>
        </p:nvSpPr>
        <p:spPr>
          <a:xfrm>
            <a:off x="2335752" y="1068154"/>
            <a:ext cx="1171825" cy="430887"/>
          </a:xfrm>
          <a:prstGeom prst="rect">
            <a:avLst/>
          </a:prstGeom>
        </p:spPr>
        <p:txBody>
          <a:bodyPr wrap="square" lIns="91440" rIns="91440">
            <a:spAutoFit/>
          </a:bodyPr>
          <a:lstStyle/>
          <a:p>
            <a:pPr marL="0" marR="0" lvl="0" indent="0" algn="ctr" defTabSz="914400" rtl="0" eaLnBrk="1" fontAlgn="auto" latinLnBrk="0" hangingPunct="1">
              <a:lnSpc>
                <a:spcPct val="100000"/>
              </a:lnSpc>
              <a:spcBef>
                <a:spcPts val="0"/>
              </a:spcBef>
              <a:spcAft>
                <a:spcPts val="1200"/>
              </a:spcAft>
              <a:buClr>
                <a:srgbClr val="F95648"/>
              </a:buClr>
              <a:buSzPct val="90000"/>
              <a:buFontTx/>
              <a:buNone/>
              <a:tabLst/>
              <a:defRPr/>
            </a:pPr>
            <a:r>
              <a:rPr kumimoji="0" lang="en-US" sz="1100" b="1" i="0" u="none" strike="noStrike" kern="1200" cap="none" spc="0" normalizeH="0" baseline="0" noProof="0" dirty="0" err="1">
                <a:ln>
                  <a:noFill/>
                </a:ln>
                <a:solidFill>
                  <a:srgbClr val="E7E6E6">
                    <a:lumMod val="75000"/>
                  </a:srgbClr>
                </a:solidFill>
                <a:effectLst/>
                <a:uLnTx/>
                <a:uFillTx/>
                <a:latin typeface="roboto"/>
                <a:ea typeface="Roboto Lt" pitchFamily="2" charset="0"/>
                <a:cs typeface="+mn-cs"/>
              </a:rPr>
              <a:t>Seguridad</a:t>
            </a:r>
            <a:r>
              <a:rPr kumimoji="0" lang="en-US" sz="1100" b="1" i="0" u="none" strike="noStrike" kern="1200" cap="none" spc="0" normalizeH="0" baseline="0" noProof="0" dirty="0">
                <a:ln>
                  <a:noFill/>
                </a:ln>
                <a:solidFill>
                  <a:srgbClr val="E7E6E6">
                    <a:lumMod val="75000"/>
                  </a:srgbClr>
                </a:solidFill>
                <a:effectLst/>
                <a:uLnTx/>
                <a:uFillTx/>
                <a:latin typeface="roboto"/>
                <a:ea typeface="Roboto Lt" pitchFamily="2" charset="0"/>
                <a:cs typeface="+mn-cs"/>
              </a:rPr>
              <a:t> </a:t>
            </a:r>
            <a:r>
              <a:rPr kumimoji="0" lang="en-US" sz="1100" b="1" i="0" u="none" strike="noStrike" kern="1200" cap="none" spc="0" normalizeH="0" baseline="0" noProof="0" dirty="0" err="1">
                <a:ln>
                  <a:noFill/>
                </a:ln>
                <a:solidFill>
                  <a:srgbClr val="E7E6E6">
                    <a:lumMod val="75000"/>
                  </a:srgbClr>
                </a:solidFill>
                <a:effectLst/>
                <a:uLnTx/>
                <a:uFillTx/>
                <a:latin typeface="roboto"/>
                <a:ea typeface="Roboto Lt" pitchFamily="2" charset="0"/>
                <a:cs typeface="+mn-cs"/>
              </a:rPr>
              <a:t>Electrónica</a:t>
            </a:r>
            <a:endParaRPr kumimoji="0" lang="en-US" sz="1100" b="1" i="0" u="none" strike="noStrike" kern="1200" cap="none" spc="0" normalizeH="0" baseline="0" noProof="0" dirty="0">
              <a:ln>
                <a:noFill/>
              </a:ln>
              <a:solidFill>
                <a:srgbClr val="E7E6E6">
                  <a:lumMod val="75000"/>
                </a:srgbClr>
              </a:solidFill>
              <a:effectLst/>
              <a:uLnTx/>
              <a:uFillTx/>
              <a:latin typeface="roboto"/>
              <a:ea typeface="Roboto Lt" pitchFamily="2" charset="0"/>
              <a:cs typeface="+mn-cs"/>
            </a:endParaRPr>
          </a:p>
        </p:txBody>
      </p:sp>
      <p:sp>
        <p:nvSpPr>
          <p:cNvPr id="57" name="Rectangle 29">
            <a:extLst>
              <a:ext uri="{FF2B5EF4-FFF2-40B4-BE49-F238E27FC236}">
                <a16:creationId xmlns:a16="http://schemas.microsoft.com/office/drawing/2014/main" id="{3B067C73-33E6-4D3A-B6AA-9C484BE16D9B}"/>
              </a:ext>
            </a:extLst>
          </p:cNvPr>
          <p:cNvSpPr/>
          <p:nvPr/>
        </p:nvSpPr>
        <p:spPr>
          <a:xfrm>
            <a:off x="2506920" y="3722043"/>
            <a:ext cx="868195" cy="430887"/>
          </a:xfrm>
          <a:prstGeom prst="rect">
            <a:avLst/>
          </a:prstGeom>
        </p:spPr>
        <p:txBody>
          <a:bodyPr wrap="square" lIns="91440" rIns="91440">
            <a:spAutoFit/>
          </a:bodyPr>
          <a:lstStyle/>
          <a:p>
            <a:pPr marL="0" marR="0" lvl="0" indent="0" algn="ctr" defTabSz="914400" rtl="0" eaLnBrk="1" fontAlgn="auto" latinLnBrk="0" hangingPunct="1">
              <a:lnSpc>
                <a:spcPct val="100000"/>
              </a:lnSpc>
              <a:spcBef>
                <a:spcPts val="0"/>
              </a:spcBef>
              <a:spcAft>
                <a:spcPts val="1200"/>
              </a:spcAft>
              <a:buClr>
                <a:srgbClr val="F95648"/>
              </a:buClr>
              <a:buSzPct val="90000"/>
              <a:buFontTx/>
              <a:buNone/>
              <a:tabLst/>
              <a:defRPr/>
            </a:pPr>
            <a:r>
              <a:rPr kumimoji="0" lang="en-US" sz="1100" b="1" i="0" u="none" strike="noStrike" kern="1200" cap="none" spc="0" normalizeH="0" baseline="0" noProof="0" dirty="0" err="1">
                <a:ln>
                  <a:noFill/>
                </a:ln>
                <a:solidFill>
                  <a:srgbClr val="E7E6E6">
                    <a:lumMod val="75000"/>
                  </a:srgbClr>
                </a:solidFill>
                <a:effectLst/>
                <a:uLnTx/>
                <a:uFillTx/>
                <a:latin typeface="roboto"/>
                <a:ea typeface="Roboto Lt" pitchFamily="2" charset="0"/>
                <a:cs typeface="+mn-cs"/>
              </a:rPr>
              <a:t>Energía</a:t>
            </a:r>
            <a:r>
              <a:rPr kumimoji="0" lang="en-US" sz="1100" b="1" i="0" u="none" strike="noStrike" kern="1200" cap="none" spc="0" normalizeH="0" baseline="0" noProof="0" dirty="0">
                <a:ln>
                  <a:noFill/>
                </a:ln>
                <a:solidFill>
                  <a:srgbClr val="E7E6E6">
                    <a:lumMod val="75000"/>
                  </a:srgbClr>
                </a:solidFill>
                <a:effectLst/>
                <a:uLnTx/>
                <a:uFillTx/>
                <a:latin typeface="roboto"/>
                <a:ea typeface="Roboto Lt" pitchFamily="2" charset="0"/>
                <a:cs typeface="+mn-cs"/>
              </a:rPr>
              <a:t> </a:t>
            </a:r>
            <a:r>
              <a:rPr kumimoji="0" lang="en-US" sz="1100" b="1" i="0" u="none" strike="noStrike" kern="1200" cap="none" spc="0" normalizeH="0" baseline="0" noProof="0" dirty="0" err="1">
                <a:ln>
                  <a:noFill/>
                </a:ln>
                <a:solidFill>
                  <a:srgbClr val="E7E6E6">
                    <a:lumMod val="75000"/>
                  </a:srgbClr>
                </a:solidFill>
                <a:effectLst/>
                <a:uLnTx/>
                <a:uFillTx/>
                <a:latin typeface="roboto"/>
                <a:ea typeface="Roboto Lt" pitchFamily="2" charset="0"/>
                <a:cs typeface="+mn-cs"/>
              </a:rPr>
              <a:t>Eléctrica</a:t>
            </a:r>
            <a:endParaRPr kumimoji="0" lang="en-US" sz="1100" b="1" i="0" u="none" strike="noStrike" kern="1200" cap="none" spc="0" normalizeH="0" baseline="0" noProof="0" dirty="0">
              <a:ln>
                <a:noFill/>
              </a:ln>
              <a:solidFill>
                <a:srgbClr val="E7E6E6">
                  <a:lumMod val="75000"/>
                </a:srgbClr>
              </a:solidFill>
              <a:effectLst/>
              <a:uLnTx/>
              <a:uFillTx/>
              <a:latin typeface="roboto"/>
              <a:ea typeface="Roboto Lt" pitchFamily="2" charset="0"/>
              <a:cs typeface="+mn-cs"/>
            </a:endParaRPr>
          </a:p>
        </p:txBody>
      </p:sp>
      <p:sp>
        <p:nvSpPr>
          <p:cNvPr id="58" name="Rectangle 35">
            <a:extLst>
              <a:ext uri="{FF2B5EF4-FFF2-40B4-BE49-F238E27FC236}">
                <a16:creationId xmlns:a16="http://schemas.microsoft.com/office/drawing/2014/main" id="{2E1600C1-A144-41CB-A84B-4CEC54F8BBD4}"/>
              </a:ext>
            </a:extLst>
          </p:cNvPr>
          <p:cNvSpPr/>
          <p:nvPr/>
        </p:nvSpPr>
        <p:spPr>
          <a:xfrm>
            <a:off x="2345097" y="6393463"/>
            <a:ext cx="1221628" cy="261610"/>
          </a:xfrm>
          <a:prstGeom prst="rect">
            <a:avLst/>
          </a:prstGeom>
        </p:spPr>
        <p:txBody>
          <a:bodyPr wrap="square" lIns="91440" rIns="91440">
            <a:spAutoFit/>
          </a:bodyPr>
          <a:lstStyle/>
          <a:p>
            <a:pPr marL="0" marR="0" lvl="0" indent="0" algn="ctr" defTabSz="914400" rtl="0" eaLnBrk="1" fontAlgn="auto" latinLnBrk="0" hangingPunct="1">
              <a:lnSpc>
                <a:spcPct val="100000"/>
              </a:lnSpc>
              <a:spcBef>
                <a:spcPts val="0"/>
              </a:spcBef>
              <a:spcAft>
                <a:spcPts val="1200"/>
              </a:spcAft>
              <a:buClr>
                <a:srgbClr val="F95648"/>
              </a:buClr>
              <a:buSzPct val="90000"/>
              <a:buFontTx/>
              <a:buNone/>
              <a:tabLst/>
              <a:defRPr/>
            </a:pPr>
            <a:r>
              <a:rPr kumimoji="0" lang="en-US" sz="1100" b="1" i="0" u="none" strike="noStrike" kern="1200" cap="none" spc="0" normalizeH="0" baseline="0" noProof="0" dirty="0">
                <a:ln>
                  <a:noFill/>
                </a:ln>
                <a:solidFill>
                  <a:srgbClr val="FFFFFF">
                    <a:lumMod val="65000"/>
                  </a:srgbClr>
                </a:solidFill>
                <a:effectLst/>
                <a:uLnTx/>
                <a:uFillTx/>
                <a:latin typeface="roboto"/>
                <a:ea typeface="Roboto Lt" pitchFamily="2" charset="0"/>
                <a:cs typeface="+mn-cs"/>
              </a:rPr>
              <a:t>Proyecto D-NET</a:t>
            </a:r>
          </a:p>
        </p:txBody>
      </p:sp>
      <p:sp>
        <p:nvSpPr>
          <p:cNvPr id="59" name="Freeform 5">
            <a:extLst>
              <a:ext uri="{FF2B5EF4-FFF2-40B4-BE49-F238E27FC236}">
                <a16:creationId xmlns:a16="http://schemas.microsoft.com/office/drawing/2014/main" id="{6042F27E-09C3-4ED6-A02F-3FB29D96CD19}"/>
              </a:ext>
            </a:extLst>
          </p:cNvPr>
          <p:cNvSpPr>
            <a:spLocks noEditPoints="1"/>
          </p:cNvSpPr>
          <p:nvPr/>
        </p:nvSpPr>
        <p:spPr bwMode="auto">
          <a:xfrm>
            <a:off x="2721644" y="6007717"/>
            <a:ext cx="438745" cy="374311"/>
          </a:xfrm>
          <a:custGeom>
            <a:avLst/>
            <a:gdLst>
              <a:gd name="T0" fmla="*/ 890 w 1240"/>
              <a:gd name="T1" fmla="*/ 68 h 976"/>
              <a:gd name="T2" fmla="*/ 810 w 1240"/>
              <a:gd name="T3" fmla="*/ 160 h 976"/>
              <a:gd name="T4" fmla="*/ 798 w 1240"/>
              <a:gd name="T5" fmla="*/ 198 h 976"/>
              <a:gd name="T6" fmla="*/ 536 w 1240"/>
              <a:gd name="T7" fmla="*/ 34 h 976"/>
              <a:gd name="T8" fmla="*/ 384 w 1240"/>
              <a:gd name="T9" fmla="*/ 10 h 976"/>
              <a:gd name="T10" fmla="*/ 184 w 1240"/>
              <a:gd name="T11" fmla="*/ 194 h 976"/>
              <a:gd name="T12" fmla="*/ 4 w 1240"/>
              <a:gd name="T13" fmla="*/ 508 h 976"/>
              <a:gd name="T14" fmla="*/ 166 w 1240"/>
              <a:gd name="T15" fmla="*/ 588 h 976"/>
              <a:gd name="T16" fmla="*/ 124 w 1240"/>
              <a:gd name="T17" fmla="*/ 968 h 976"/>
              <a:gd name="T18" fmla="*/ 528 w 1240"/>
              <a:gd name="T19" fmla="*/ 960 h 976"/>
              <a:gd name="T20" fmla="*/ 528 w 1240"/>
              <a:gd name="T21" fmla="*/ 936 h 976"/>
              <a:gd name="T22" fmla="*/ 186 w 1240"/>
              <a:gd name="T23" fmla="*/ 766 h 976"/>
              <a:gd name="T24" fmla="*/ 214 w 1240"/>
              <a:gd name="T25" fmla="*/ 486 h 976"/>
              <a:gd name="T26" fmla="*/ 252 w 1240"/>
              <a:gd name="T27" fmla="*/ 210 h 976"/>
              <a:gd name="T28" fmla="*/ 406 w 1240"/>
              <a:gd name="T29" fmla="*/ 58 h 976"/>
              <a:gd name="T30" fmla="*/ 550 w 1240"/>
              <a:gd name="T31" fmla="*/ 120 h 976"/>
              <a:gd name="T32" fmla="*/ 610 w 1240"/>
              <a:gd name="T33" fmla="*/ 494 h 976"/>
              <a:gd name="T34" fmla="*/ 532 w 1240"/>
              <a:gd name="T35" fmla="*/ 838 h 976"/>
              <a:gd name="T36" fmla="*/ 594 w 1240"/>
              <a:gd name="T37" fmla="*/ 928 h 976"/>
              <a:gd name="T38" fmla="*/ 600 w 1240"/>
              <a:gd name="T39" fmla="*/ 930 h 976"/>
              <a:gd name="T40" fmla="*/ 604 w 1240"/>
              <a:gd name="T41" fmla="*/ 966 h 976"/>
              <a:gd name="T42" fmla="*/ 852 w 1240"/>
              <a:gd name="T43" fmla="*/ 882 h 976"/>
              <a:gd name="T44" fmla="*/ 1086 w 1240"/>
              <a:gd name="T45" fmla="*/ 516 h 976"/>
              <a:gd name="T46" fmla="*/ 1176 w 1240"/>
              <a:gd name="T47" fmla="*/ 342 h 976"/>
              <a:gd name="T48" fmla="*/ 1230 w 1240"/>
              <a:gd name="T49" fmla="*/ 208 h 976"/>
              <a:gd name="T50" fmla="*/ 598 w 1240"/>
              <a:gd name="T51" fmla="*/ 624 h 976"/>
              <a:gd name="T52" fmla="*/ 788 w 1240"/>
              <a:gd name="T53" fmla="*/ 308 h 976"/>
              <a:gd name="T54" fmla="*/ 830 w 1240"/>
              <a:gd name="T55" fmla="*/ 426 h 976"/>
              <a:gd name="T56" fmla="*/ 656 w 1240"/>
              <a:gd name="T57" fmla="*/ 668 h 976"/>
              <a:gd name="T58" fmla="*/ 904 w 1240"/>
              <a:gd name="T59" fmla="*/ 402 h 976"/>
              <a:gd name="T60" fmla="*/ 920 w 1240"/>
              <a:gd name="T61" fmla="*/ 490 h 976"/>
              <a:gd name="T62" fmla="*/ 764 w 1240"/>
              <a:gd name="T63" fmla="*/ 716 h 976"/>
              <a:gd name="T64" fmla="*/ 698 w 1240"/>
              <a:gd name="T65" fmla="*/ 710 h 976"/>
              <a:gd name="T66" fmla="*/ 704 w 1240"/>
              <a:gd name="T67" fmla="*/ 648 h 976"/>
              <a:gd name="T68" fmla="*/ 898 w 1240"/>
              <a:gd name="T69" fmla="*/ 416 h 976"/>
              <a:gd name="T70" fmla="*/ 584 w 1240"/>
              <a:gd name="T71" fmla="*/ 830 h 976"/>
              <a:gd name="T72" fmla="*/ 822 w 1240"/>
              <a:gd name="T73" fmla="*/ 814 h 976"/>
              <a:gd name="T74" fmla="*/ 756 w 1240"/>
              <a:gd name="T75" fmla="*/ 878 h 976"/>
              <a:gd name="T76" fmla="*/ 592 w 1240"/>
              <a:gd name="T77" fmla="*/ 790 h 976"/>
              <a:gd name="T78" fmla="*/ 612 w 1240"/>
              <a:gd name="T79" fmla="*/ 678 h 976"/>
              <a:gd name="T80" fmla="*/ 664 w 1240"/>
              <a:gd name="T81" fmla="*/ 758 h 976"/>
              <a:gd name="T82" fmla="*/ 722 w 1240"/>
              <a:gd name="T83" fmla="*/ 752 h 976"/>
              <a:gd name="T84" fmla="*/ 772 w 1240"/>
              <a:gd name="T85" fmla="*/ 798 h 976"/>
              <a:gd name="T86" fmla="*/ 826 w 1240"/>
              <a:gd name="T87" fmla="*/ 810 h 976"/>
              <a:gd name="T88" fmla="*/ 826 w 1240"/>
              <a:gd name="T89" fmla="*/ 758 h 976"/>
              <a:gd name="T90" fmla="*/ 798 w 1240"/>
              <a:gd name="T91" fmla="*/ 724 h 976"/>
              <a:gd name="T92" fmla="*/ 980 w 1240"/>
              <a:gd name="T93" fmla="*/ 472 h 976"/>
              <a:gd name="T94" fmla="*/ 874 w 1240"/>
              <a:gd name="T95" fmla="*/ 766 h 976"/>
              <a:gd name="T96" fmla="*/ 912 w 1240"/>
              <a:gd name="T97" fmla="*/ 372 h 976"/>
              <a:gd name="T98" fmla="*/ 968 w 1240"/>
              <a:gd name="T99" fmla="*/ 368 h 976"/>
              <a:gd name="T100" fmla="*/ 1080 w 1240"/>
              <a:gd name="T101" fmla="*/ 404 h 976"/>
              <a:gd name="T102" fmla="*/ 824 w 1240"/>
              <a:gd name="T103" fmla="*/ 254 h 976"/>
              <a:gd name="T104" fmla="*/ 1098 w 1240"/>
              <a:gd name="T105" fmla="*/ 376 h 976"/>
              <a:gd name="T106" fmla="*/ 980 w 1240"/>
              <a:gd name="T107" fmla="*/ 258 h 976"/>
              <a:gd name="T108" fmla="*/ 908 w 1240"/>
              <a:gd name="T109" fmla="*/ 110 h 976"/>
              <a:gd name="T110" fmla="*/ 1076 w 1240"/>
              <a:gd name="T111" fmla="*/ 154 h 976"/>
              <a:gd name="T112" fmla="*/ 1182 w 1240"/>
              <a:gd name="T113" fmla="*/ 256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0" h="976">
                <a:moveTo>
                  <a:pt x="1072" y="96"/>
                </a:moveTo>
                <a:lnTo>
                  <a:pt x="1072" y="96"/>
                </a:lnTo>
                <a:lnTo>
                  <a:pt x="1028" y="76"/>
                </a:lnTo>
                <a:lnTo>
                  <a:pt x="1006" y="68"/>
                </a:lnTo>
                <a:lnTo>
                  <a:pt x="984" y="62"/>
                </a:lnTo>
                <a:lnTo>
                  <a:pt x="962" y="58"/>
                </a:lnTo>
                <a:lnTo>
                  <a:pt x="938" y="58"/>
                </a:lnTo>
                <a:lnTo>
                  <a:pt x="916" y="62"/>
                </a:lnTo>
                <a:lnTo>
                  <a:pt x="890" y="68"/>
                </a:lnTo>
                <a:lnTo>
                  <a:pt x="890" y="68"/>
                </a:lnTo>
                <a:lnTo>
                  <a:pt x="874" y="76"/>
                </a:lnTo>
                <a:lnTo>
                  <a:pt x="858" y="86"/>
                </a:lnTo>
                <a:lnTo>
                  <a:pt x="842" y="100"/>
                </a:lnTo>
                <a:lnTo>
                  <a:pt x="828" y="116"/>
                </a:lnTo>
                <a:lnTo>
                  <a:pt x="818" y="134"/>
                </a:lnTo>
                <a:lnTo>
                  <a:pt x="814" y="142"/>
                </a:lnTo>
                <a:lnTo>
                  <a:pt x="812" y="150"/>
                </a:lnTo>
                <a:lnTo>
                  <a:pt x="810" y="160"/>
                </a:lnTo>
                <a:lnTo>
                  <a:pt x="810" y="168"/>
                </a:lnTo>
                <a:lnTo>
                  <a:pt x="812" y="176"/>
                </a:lnTo>
                <a:lnTo>
                  <a:pt x="816" y="186"/>
                </a:lnTo>
                <a:lnTo>
                  <a:pt x="816" y="186"/>
                </a:lnTo>
                <a:lnTo>
                  <a:pt x="812" y="186"/>
                </a:lnTo>
                <a:lnTo>
                  <a:pt x="806" y="188"/>
                </a:lnTo>
                <a:lnTo>
                  <a:pt x="802" y="192"/>
                </a:lnTo>
                <a:lnTo>
                  <a:pt x="798" y="198"/>
                </a:lnTo>
                <a:lnTo>
                  <a:pt x="798" y="198"/>
                </a:lnTo>
                <a:lnTo>
                  <a:pt x="776" y="234"/>
                </a:lnTo>
                <a:lnTo>
                  <a:pt x="752" y="272"/>
                </a:lnTo>
                <a:lnTo>
                  <a:pt x="752" y="272"/>
                </a:lnTo>
                <a:lnTo>
                  <a:pt x="678" y="176"/>
                </a:lnTo>
                <a:lnTo>
                  <a:pt x="634" y="124"/>
                </a:lnTo>
                <a:lnTo>
                  <a:pt x="610" y="98"/>
                </a:lnTo>
                <a:lnTo>
                  <a:pt x="586" y="74"/>
                </a:lnTo>
                <a:lnTo>
                  <a:pt x="562" y="52"/>
                </a:lnTo>
                <a:lnTo>
                  <a:pt x="536" y="34"/>
                </a:lnTo>
                <a:lnTo>
                  <a:pt x="508" y="18"/>
                </a:lnTo>
                <a:lnTo>
                  <a:pt x="482" y="8"/>
                </a:lnTo>
                <a:lnTo>
                  <a:pt x="468" y="4"/>
                </a:lnTo>
                <a:lnTo>
                  <a:pt x="454" y="2"/>
                </a:lnTo>
                <a:lnTo>
                  <a:pt x="440" y="0"/>
                </a:lnTo>
                <a:lnTo>
                  <a:pt x="426" y="0"/>
                </a:lnTo>
                <a:lnTo>
                  <a:pt x="412" y="2"/>
                </a:lnTo>
                <a:lnTo>
                  <a:pt x="398" y="6"/>
                </a:lnTo>
                <a:lnTo>
                  <a:pt x="384" y="10"/>
                </a:lnTo>
                <a:lnTo>
                  <a:pt x="370" y="18"/>
                </a:lnTo>
                <a:lnTo>
                  <a:pt x="370" y="18"/>
                </a:lnTo>
                <a:lnTo>
                  <a:pt x="340" y="34"/>
                </a:lnTo>
                <a:lnTo>
                  <a:pt x="310" y="56"/>
                </a:lnTo>
                <a:lnTo>
                  <a:pt x="284" y="78"/>
                </a:lnTo>
                <a:lnTo>
                  <a:pt x="256" y="104"/>
                </a:lnTo>
                <a:lnTo>
                  <a:pt x="232" y="132"/>
                </a:lnTo>
                <a:lnTo>
                  <a:pt x="206" y="162"/>
                </a:lnTo>
                <a:lnTo>
                  <a:pt x="184" y="194"/>
                </a:lnTo>
                <a:lnTo>
                  <a:pt x="160" y="226"/>
                </a:lnTo>
                <a:lnTo>
                  <a:pt x="118" y="290"/>
                </a:lnTo>
                <a:lnTo>
                  <a:pt x="78" y="358"/>
                </a:lnTo>
                <a:lnTo>
                  <a:pt x="4" y="480"/>
                </a:lnTo>
                <a:lnTo>
                  <a:pt x="4" y="480"/>
                </a:lnTo>
                <a:lnTo>
                  <a:pt x="0" y="488"/>
                </a:lnTo>
                <a:lnTo>
                  <a:pt x="0" y="496"/>
                </a:lnTo>
                <a:lnTo>
                  <a:pt x="2" y="502"/>
                </a:lnTo>
                <a:lnTo>
                  <a:pt x="4" y="508"/>
                </a:lnTo>
                <a:lnTo>
                  <a:pt x="8" y="514"/>
                </a:lnTo>
                <a:lnTo>
                  <a:pt x="14" y="518"/>
                </a:lnTo>
                <a:lnTo>
                  <a:pt x="22" y="520"/>
                </a:lnTo>
                <a:lnTo>
                  <a:pt x="28" y="522"/>
                </a:lnTo>
                <a:lnTo>
                  <a:pt x="28" y="522"/>
                </a:lnTo>
                <a:lnTo>
                  <a:pt x="102" y="530"/>
                </a:lnTo>
                <a:lnTo>
                  <a:pt x="174" y="536"/>
                </a:lnTo>
                <a:lnTo>
                  <a:pt x="174" y="536"/>
                </a:lnTo>
                <a:lnTo>
                  <a:pt x="166" y="588"/>
                </a:lnTo>
                <a:lnTo>
                  <a:pt x="156" y="638"/>
                </a:lnTo>
                <a:lnTo>
                  <a:pt x="138" y="740"/>
                </a:lnTo>
                <a:lnTo>
                  <a:pt x="128" y="792"/>
                </a:lnTo>
                <a:lnTo>
                  <a:pt x="122" y="844"/>
                </a:lnTo>
                <a:lnTo>
                  <a:pt x="118" y="896"/>
                </a:lnTo>
                <a:lnTo>
                  <a:pt x="116" y="948"/>
                </a:lnTo>
                <a:lnTo>
                  <a:pt x="116" y="948"/>
                </a:lnTo>
                <a:lnTo>
                  <a:pt x="118" y="958"/>
                </a:lnTo>
                <a:lnTo>
                  <a:pt x="124" y="968"/>
                </a:lnTo>
                <a:lnTo>
                  <a:pt x="132" y="974"/>
                </a:lnTo>
                <a:lnTo>
                  <a:pt x="144" y="976"/>
                </a:lnTo>
                <a:lnTo>
                  <a:pt x="144" y="976"/>
                </a:lnTo>
                <a:lnTo>
                  <a:pt x="240" y="976"/>
                </a:lnTo>
                <a:lnTo>
                  <a:pt x="336" y="974"/>
                </a:lnTo>
                <a:lnTo>
                  <a:pt x="432" y="970"/>
                </a:lnTo>
                <a:lnTo>
                  <a:pt x="480" y="966"/>
                </a:lnTo>
                <a:lnTo>
                  <a:pt x="528" y="960"/>
                </a:lnTo>
                <a:lnTo>
                  <a:pt x="528" y="960"/>
                </a:lnTo>
                <a:lnTo>
                  <a:pt x="532" y="958"/>
                </a:lnTo>
                <a:lnTo>
                  <a:pt x="536" y="956"/>
                </a:lnTo>
                <a:lnTo>
                  <a:pt x="538" y="952"/>
                </a:lnTo>
                <a:lnTo>
                  <a:pt x="540" y="948"/>
                </a:lnTo>
                <a:lnTo>
                  <a:pt x="538" y="944"/>
                </a:lnTo>
                <a:lnTo>
                  <a:pt x="536" y="940"/>
                </a:lnTo>
                <a:lnTo>
                  <a:pt x="532" y="938"/>
                </a:lnTo>
                <a:lnTo>
                  <a:pt x="528" y="936"/>
                </a:lnTo>
                <a:lnTo>
                  <a:pt x="528" y="936"/>
                </a:lnTo>
                <a:lnTo>
                  <a:pt x="484" y="930"/>
                </a:lnTo>
                <a:lnTo>
                  <a:pt x="438" y="926"/>
                </a:lnTo>
                <a:lnTo>
                  <a:pt x="350" y="922"/>
                </a:lnTo>
                <a:lnTo>
                  <a:pt x="260" y="920"/>
                </a:lnTo>
                <a:lnTo>
                  <a:pt x="172" y="920"/>
                </a:lnTo>
                <a:lnTo>
                  <a:pt x="172" y="920"/>
                </a:lnTo>
                <a:lnTo>
                  <a:pt x="174" y="868"/>
                </a:lnTo>
                <a:lnTo>
                  <a:pt x="180" y="816"/>
                </a:lnTo>
                <a:lnTo>
                  <a:pt x="186" y="766"/>
                </a:lnTo>
                <a:lnTo>
                  <a:pt x="196" y="714"/>
                </a:lnTo>
                <a:lnTo>
                  <a:pt x="214" y="612"/>
                </a:lnTo>
                <a:lnTo>
                  <a:pt x="224" y="562"/>
                </a:lnTo>
                <a:lnTo>
                  <a:pt x="232" y="510"/>
                </a:lnTo>
                <a:lnTo>
                  <a:pt x="232" y="510"/>
                </a:lnTo>
                <a:lnTo>
                  <a:pt x="232" y="504"/>
                </a:lnTo>
                <a:lnTo>
                  <a:pt x="230" y="500"/>
                </a:lnTo>
                <a:lnTo>
                  <a:pt x="224" y="492"/>
                </a:lnTo>
                <a:lnTo>
                  <a:pt x="214" y="486"/>
                </a:lnTo>
                <a:lnTo>
                  <a:pt x="204" y="484"/>
                </a:lnTo>
                <a:lnTo>
                  <a:pt x="204" y="484"/>
                </a:lnTo>
                <a:lnTo>
                  <a:pt x="140" y="480"/>
                </a:lnTo>
                <a:lnTo>
                  <a:pt x="74" y="474"/>
                </a:lnTo>
                <a:lnTo>
                  <a:pt x="74" y="474"/>
                </a:lnTo>
                <a:lnTo>
                  <a:pt x="130" y="384"/>
                </a:lnTo>
                <a:lnTo>
                  <a:pt x="188" y="296"/>
                </a:lnTo>
                <a:lnTo>
                  <a:pt x="220" y="252"/>
                </a:lnTo>
                <a:lnTo>
                  <a:pt x="252" y="210"/>
                </a:lnTo>
                <a:lnTo>
                  <a:pt x="284" y="170"/>
                </a:lnTo>
                <a:lnTo>
                  <a:pt x="320" y="130"/>
                </a:lnTo>
                <a:lnTo>
                  <a:pt x="320" y="130"/>
                </a:lnTo>
                <a:lnTo>
                  <a:pt x="338" y="112"/>
                </a:lnTo>
                <a:lnTo>
                  <a:pt x="356" y="94"/>
                </a:lnTo>
                <a:lnTo>
                  <a:pt x="376" y="78"/>
                </a:lnTo>
                <a:lnTo>
                  <a:pt x="396" y="64"/>
                </a:lnTo>
                <a:lnTo>
                  <a:pt x="396" y="64"/>
                </a:lnTo>
                <a:lnTo>
                  <a:pt x="406" y="58"/>
                </a:lnTo>
                <a:lnTo>
                  <a:pt x="416" y="54"/>
                </a:lnTo>
                <a:lnTo>
                  <a:pt x="428" y="52"/>
                </a:lnTo>
                <a:lnTo>
                  <a:pt x="438" y="52"/>
                </a:lnTo>
                <a:lnTo>
                  <a:pt x="448" y="54"/>
                </a:lnTo>
                <a:lnTo>
                  <a:pt x="458" y="56"/>
                </a:lnTo>
                <a:lnTo>
                  <a:pt x="480" y="64"/>
                </a:lnTo>
                <a:lnTo>
                  <a:pt x="498" y="78"/>
                </a:lnTo>
                <a:lnTo>
                  <a:pt x="518" y="92"/>
                </a:lnTo>
                <a:lnTo>
                  <a:pt x="550" y="120"/>
                </a:lnTo>
                <a:lnTo>
                  <a:pt x="550" y="120"/>
                </a:lnTo>
                <a:lnTo>
                  <a:pt x="574" y="142"/>
                </a:lnTo>
                <a:lnTo>
                  <a:pt x="596" y="166"/>
                </a:lnTo>
                <a:lnTo>
                  <a:pt x="640" y="216"/>
                </a:lnTo>
                <a:lnTo>
                  <a:pt x="722" y="318"/>
                </a:lnTo>
                <a:lnTo>
                  <a:pt x="722" y="318"/>
                </a:lnTo>
                <a:lnTo>
                  <a:pt x="676" y="388"/>
                </a:lnTo>
                <a:lnTo>
                  <a:pt x="630" y="458"/>
                </a:lnTo>
                <a:lnTo>
                  <a:pt x="610" y="494"/>
                </a:lnTo>
                <a:lnTo>
                  <a:pt x="590" y="530"/>
                </a:lnTo>
                <a:lnTo>
                  <a:pt x="572" y="566"/>
                </a:lnTo>
                <a:lnTo>
                  <a:pt x="558" y="604"/>
                </a:lnTo>
                <a:lnTo>
                  <a:pt x="544" y="640"/>
                </a:lnTo>
                <a:lnTo>
                  <a:pt x="534" y="678"/>
                </a:lnTo>
                <a:lnTo>
                  <a:pt x="528" y="718"/>
                </a:lnTo>
                <a:lnTo>
                  <a:pt x="524" y="758"/>
                </a:lnTo>
                <a:lnTo>
                  <a:pt x="526" y="798"/>
                </a:lnTo>
                <a:lnTo>
                  <a:pt x="532" y="838"/>
                </a:lnTo>
                <a:lnTo>
                  <a:pt x="542" y="880"/>
                </a:lnTo>
                <a:lnTo>
                  <a:pt x="556" y="924"/>
                </a:lnTo>
                <a:lnTo>
                  <a:pt x="556" y="924"/>
                </a:lnTo>
                <a:lnTo>
                  <a:pt x="562" y="930"/>
                </a:lnTo>
                <a:lnTo>
                  <a:pt x="568" y="936"/>
                </a:lnTo>
                <a:lnTo>
                  <a:pt x="576" y="938"/>
                </a:lnTo>
                <a:lnTo>
                  <a:pt x="584" y="936"/>
                </a:lnTo>
                <a:lnTo>
                  <a:pt x="590" y="934"/>
                </a:lnTo>
                <a:lnTo>
                  <a:pt x="594" y="928"/>
                </a:lnTo>
                <a:lnTo>
                  <a:pt x="598" y="922"/>
                </a:lnTo>
                <a:lnTo>
                  <a:pt x="596" y="912"/>
                </a:lnTo>
                <a:lnTo>
                  <a:pt x="596" y="912"/>
                </a:lnTo>
                <a:lnTo>
                  <a:pt x="590" y="882"/>
                </a:lnTo>
                <a:lnTo>
                  <a:pt x="590" y="882"/>
                </a:lnTo>
                <a:lnTo>
                  <a:pt x="616" y="902"/>
                </a:lnTo>
                <a:lnTo>
                  <a:pt x="642" y="920"/>
                </a:lnTo>
                <a:lnTo>
                  <a:pt x="642" y="920"/>
                </a:lnTo>
                <a:lnTo>
                  <a:pt x="600" y="930"/>
                </a:lnTo>
                <a:lnTo>
                  <a:pt x="600" y="930"/>
                </a:lnTo>
                <a:lnTo>
                  <a:pt x="594" y="934"/>
                </a:lnTo>
                <a:lnTo>
                  <a:pt x="590" y="938"/>
                </a:lnTo>
                <a:lnTo>
                  <a:pt x="586" y="944"/>
                </a:lnTo>
                <a:lnTo>
                  <a:pt x="586" y="952"/>
                </a:lnTo>
                <a:lnTo>
                  <a:pt x="588" y="958"/>
                </a:lnTo>
                <a:lnTo>
                  <a:pt x="592" y="962"/>
                </a:lnTo>
                <a:lnTo>
                  <a:pt x="598" y="966"/>
                </a:lnTo>
                <a:lnTo>
                  <a:pt x="604" y="966"/>
                </a:lnTo>
                <a:lnTo>
                  <a:pt x="604" y="966"/>
                </a:lnTo>
                <a:lnTo>
                  <a:pt x="676" y="956"/>
                </a:lnTo>
                <a:lnTo>
                  <a:pt x="712" y="950"/>
                </a:lnTo>
                <a:lnTo>
                  <a:pt x="746" y="942"/>
                </a:lnTo>
                <a:lnTo>
                  <a:pt x="778" y="930"/>
                </a:lnTo>
                <a:lnTo>
                  <a:pt x="808" y="914"/>
                </a:lnTo>
                <a:lnTo>
                  <a:pt x="824" y="906"/>
                </a:lnTo>
                <a:lnTo>
                  <a:pt x="838" y="894"/>
                </a:lnTo>
                <a:lnTo>
                  <a:pt x="852" y="882"/>
                </a:lnTo>
                <a:lnTo>
                  <a:pt x="864" y="868"/>
                </a:lnTo>
                <a:lnTo>
                  <a:pt x="864" y="868"/>
                </a:lnTo>
                <a:lnTo>
                  <a:pt x="886" y="844"/>
                </a:lnTo>
                <a:lnTo>
                  <a:pt x="908" y="818"/>
                </a:lnTo>
                <a:lnTo>
                  <a:pt x="948" y="762"/>
                </a:lnTo>
                <a:lnTo>
                  <a:pt x="986" y="704"/>
                </a:lnTo>
                <a:lnTo>
                  <a:pt x="1022" y="642"/>
                </a:lnTo>
                <a:lnTo>
                  <a:pt x="1056" y="580"/>
                </a:lnTo>
                <a:lnTo>
                  <a:pt x="1086" y="516"/>
                </a:lnTo>
                <a:lnTo>
                  <a:pt x="1116" y="454"/>
                </a:lnTo>
                <a:lnTo>
                  <a:pt x="1142" y="394"/>
                </a:lnTo>
                <a:lnTo>
                  <a:pt x="1142" y="394"/>
                </a:lnTo>
                <a:lnTo>
                  <a:pt x="1144" y="386"/>
                </a:lnTo>
                <a:lnTo>
                  <a:pt x="1142" y="380"/>
                </a:lnTo>
                <a:lnTo>
                  <a:pt x="1142" y="380"/>
                </a:lnTo>
                <a:lnTo>
                  <a:pt x="1144" y="374"/>
                </a:lnTo>
                <a:lnTo>
                  <a:pt x="1144" y="374"/>
                </a:lnTo>
                <a:lnTo>
                  <a:pt x="1176" y="342"/>
                </a:lnTo>
                <a:lnTo>
                  <a:pt x="1196" y="322"/>
                </a:lnTo>
                <a:lnTo>
                  <a:pt x="1214" y="300"/>
                </a:lnTo>
                <a:lnTo>
                  <a:pt x="1230" y="278"/>
                </a:lnTo>
                <a:lnTo>
                  <a:pt x="1236" y="266"/>
                </a:lnTo>
                <a:lnTo>
                  <a:pt x="1238" y="254"/>
                </a:lnTo>
                <a:lnTo>
                  <a:pt x="1240" y="242"/>
                </a:lnTo>
                <a:lnTo>
                  <a:pt x="1240" y="230"/>
                </a:lnTo>
                <a:lnTo>
                  <a:pt x="1236" y="220"/>
                </a:lnTo>
                <a:lnTo>
                  <a:pt x="1230" y="208"/>
                </a:lnTo>
                <a:lnTo>
                  <a:pt x="1230" y="208"/>
                </a:lnTo>
                <a:lnTo>
                  <a:pt x="1216" y="190"/>
                </a:lnTo>
                <a:lnTo>
                  <a:pt x="1198" y="172"/>
                </a:lnTo>
                <a:lnTo>
                  <a:pt x="1178" y="158"/>
                </a:lnTo>
                <a:lnTo>
                  <a:pt x="1158" y="144"/>
                </a:lnTo>
                <a:lnTo>
                  <a:pt x="1114" y="118"/>
                </a:lnTo>
                <a:lnTo>
                  <a:pt x="1072" y="96"/>
                </a:lnTo>
                <a:lnTo>
                  <a:pt x="1072" y="96"/>
                </a:lnTo>
                <a:close/>
                <a:moveTo>
                  <a:pt x="598" y="624"/>
                </a:moveTo>
                <a:lnTo>
                  <a:pt x="598" y="624"/>
                </a:lnTo>
                <a:lnTo>
                  <a:pt x="614" y="582"/>
                </a:lnTo>
                <a:lnTo>
                  <a:pt x="632" y="540"/>
                </a:lnTo>
                <a:lnTo>
                  <a:pt x="654" y="500"/>
                </a:lnTo>
                <a:lnTo>
                  <a:pt x="680" y="460"/>
                </a:lnTo>
                <a:lnTo>
                  <a:pt x="706" y="422"/>
                </a:lnTo>
                <a:lnTo>
                  <a:pt x="732" y="384"/>
                </a:lnTo>
                <a:lnTo>
                  <a:pt x="788" y="308"/>
                </a:lnTo>
                <a:lnTo>
                  <a:pt x="788" y="308"/>
                </a:lnTo>
                <a:lnTo>
                  <a:pt x="806" y="330"/>
                </a:lnTo>
                <a:lnTo>
                  <a:pt x="828" y="348"/>
                </a:lnTo>
                <a:lnTo>
                  <a:pt x="850" y="366"/>
                </a:lnTo>
                <a:lnTo>
                  <a:pt x="874" y="382"/>
                </a:lnTo>
                <a:lnTo>
                  <a:pt x="874" y="382"/>
                </a:lnTo>
                <a:lnTo>
                  <a:pt x="862" y="392"/>
                </a:lnTo>
                <a:lnTo>
                  <a:pt x="850" y="404"/>
                </a:lnTo>
                <a:lnTo>
                  <a:pt x="830" y="426"/>
                </a:lnTo>
                <a:lnTo>
                  <a:pt x="830" y="426"/>
                </a:lnTo>
                <a:lnTo>
                  <a:pt x="788" y="478"/>
                </a:lnTo>
                <a:lnTo>
                  <a:pt x="748" y="530"/>
                </a:lnTo>
                <a:lnTo>
                  <a:pt x="748" y="530"/>
                </a:lnTo>
                <a:lnTo>
                  <a:pt x="728" y="554"/>
                </a:lnTo>
                <a:lnTo>
                  <a:pt x="700" y="588"/>
                </a:lnTo>
                <a:lnTo>
                  <a:pt x="686" y="610"/>
                </a:lnTo>
                <a:lnTo>
                  <a:pt x="672" y="630"/>
                </a:lnTo>
                <a:lnTo>
                  <a:pt x="662" y="650"/>
                </a:lnTo>
                <a:lnTo>
                  <a:pt x="656" y="668"/>
                </a:lnTo>
                <a:lnTo>
                  <a:pt x="656" y="668"/>
                </a:lnTo>
                <a:lnTo>
                  <a:pt x="644" y="658"/>
                </a:lnTo>
                <a:lnTo>
                  <a:pt x="628" y="650"/>
                </a:lnTo>
                <a:lnTo>
                  <a:pt x="612" y="646"/>
                </a:lnTo>
                <a:lnTo>
                  <a:pt x="594" y="642"/>
                </a:lnTo>
                <a:lnTo>
                  <a:pt x="594" y="642"/>
                </a:lnTo>
                <a:lnTo>
                  <a:pt x="598" y="624"/>
                </a:lnTo>
                <a:lnTo>
                  <a:pt x="598" y="624"/>
                </a:lnTo>
                <a:close/>
                <a:moveTo>
                  <a:pt x="904" y="402"/>
                </a:moveTo>
                <a:lnTo>
                  <a:pt x="904" y="402"/>
                </a:lnTo>
                <a:lnTo>
                  <a:pt x="906" y="404"/>
                </a:lnTo>
                <a:lnTo>
                  <a:pt x="906" y="404"/>
                </a:lnTo>
                <a:lnTo>
                  <a:pt x="950" y="432"/>
                </a:lnTo>
                <a:lnTo>
                  <a:pt x="950" y="432"/>
                </a:lnTo>
                <a:lnTo>
                  <a:pt x="940" y="446"/>
                </a:lnTo>
                <a:lnTo>
                  <a:pt x="932" y="460"/>
                </a:lnTo>
                <a:lnTo>
                  <a:pt x="926" y="476"/>
                </a:lnTo>
                <a:lnTo>
                  <a:pt x="920" y="490"/>
                </a:lnTo>
                <a:lnTo>
                  <a:pt x="920" y="490"/>
                </a:lnTo>
                <a:lnTo>
                  <a:pt x="904" y="516"/>
                </a:lnTo>
                <a:lnTo>
                  <a:pt x="888" y="542"/>
                </a:lnTo>
                <a:lnTo>
                  <a:pt x="852" y="592"/>
                </a:lnTo>
                <a:lnTo>
                  <a:pt x="852" y="592"/>
                </a:lnTo>
                <a:lnTo>
                  <a:pt x="784" y="688"/>
                </a:lnTo>
                <a:lnTo>
                  <a:pt x="784" y="688"/>
                </a:lnTo>
                <a:lnTo>
                  <a:pt x="770" y="706"/>
                </a:lnTo>
                <a:lnTo>
                  <a:pt x="764" y="716"/>
                </a:lnTo>
                <a:lnTo>
                  <a:pt x="762" y="726"/>
                </a:lnTo>
                <a:lnTo>
                  <a:pt x="762" y="726"/>
                </a:lnTo>
                <a:lnTo>
                  <a:pt x="754" y="720"/>
                </a:lnTo>
                <a:lnTo>
                  <a:pt x="746" y="714"/>
                </a:lnTo>
                <a:lnTo>
                  <a:pt x="738" y="710"/>
                </a:lnTo>
                <a:lnTo>
                  <a:pt x="728" y="708"/>
                </a:lnTo>
                <a:lnTo>
                  <a:pt x="718" y="708"/>
                </a:lnTo>
                <a:lnTo>
                  <a:pt x="708" y="708"/>
                </a:lnTo>
                <a:lnTo>
                  <a:pt x="698" y="710"/>
                </a:lnTo>
                <a:lnTo>
                  <a:pt x="686" y="712"/>
                </a:lnTo>
                <a:lnTo>
                  <a:pt x="686" y="712"/>
                </a:lnTo>
                <a:lnTo>
                  <a:pt x="682" y="700"/>
                </a:lnTo>
                <a:lnTo>
                  <a:pt x="676" y="690"/>
                </a:lnTo>
                <a:lnTo>
                  <a:pt x="676" y="690"/>
                </a:lnTo>
                <a:lnTo>
                  <a:pt x="684" y="680"/>
                </a:lnTo>
                <a:lnTo>
                  <a:pt x="690" y="670"/>
                </a:lnTo>
                <a:lnTo>
                  <a:pt x="704" y="648"/>
                </a:lnTo>
                <a:lnTo>
                  <a:pt x="704" y="648"/>
                </a:lnTo>
                <a:lnTo>
                  <a:pt x="724" y="620"/>
                </a:lnTo>
                <a:lnTo>
                  <a:pt x="744" y="594"/>
                </a:lnTo>
                <a:lnTo>
                  <a:pt x="786" y="542"/>
                </a:lnTo>
                <a:lnTo>
                  <a:pt x="786" y="542"/>
                </a:lnTo>
                <a:lnTo>
                  <a:pt x="826" y="496"/>
                </a:lnTo>
                <a:lnTo>
                  <a:pt x="868" y="450"/>
                </a:lnTo>
                <a:lnTo>
                  <a:pt x="868" y="450"/>
                </a:lnTo>
                <a:lnTo>
                  <a:pt x="888" y="428"/>
                </a:lnTo>
                <a:lnTo>
                  <a:pt x="898" y="416"/>
                </a:lnTo>
                <a:lnTo>
                  <a:pt x="904" y="402"/>
                </a:lnTo>
                <a:lnTo>
                  <a:pt x="904" y="402"/>
                </a:lnTo>
                <a:close/>
                <a:moveTo>
                  <a:pt x="666" y="912"/>
                </a:moveTo>
                <a:lnTo>
                  <a:pt x="666" y="912"/>
                </a:lnTo>
                <a:lnTo>
                  <a:pt x="628" y="888"/>
                </a:lnTo>
                <a:lnTo>
                  <a:pt x="588" y="864"/>
                </a:lnTo>
                <a:lnTo>
                  <a:pt x="588" y="864"/>
                </a:lnTo>
                <a:lnTo>
                  <a:pt x="584" y="830"/>
                </a:lnTo>
                <a:lnTo>
                  <a:pt x="584" y="830"/>
                </a:lnTo>
                <a:lnTo>
                  <a:pt x="586" y="832"/>
                </a:lnTo>
                <a:lnTo>
                  <a:pt x="586" y="832"/>
                </a:lnTo>
                <a:lnTo>
                  <a:pt x="692" y="904"/>
                </a:lnTo>
                <a:lnTo>
                  <a:pt x="692" y="904"/>
                </a:lnTo>
                <a:lnTo>
                  <a:pt x="666" y="912"/>
                </a:lnTo>
                <a:lnTo>
                  <a:pt x="666" y="912"/>
                </a:lnTo>
                <a:close/>
                <a:moveTo>
                  <a:pt x="826" y="810"/>
                </a:moveTo>
                <a:lnTo>
                  <a:pt x="826" y="810"/>
                </a:lnTo>
                <a:lnTo>
                  <a:pt x="822" y="814"/>
                </a:lnTo>
                <a:lnTo>
                  <a:pt x="822" y="818"/>
                </a:lnTo>
                <a:lnTo>
                  <a:pt x="822" y="824"/>
                </a:lnTo>
                <a:lnTo>
                  <a:pt x="822" y="828"/>
                </a:lnTo>
                <a:lnTo>
                  <a:pt x="822" y="828"/>
                </a:lnTo>
                <a:lnTo>
                  <a:pt x="806" y="844"/>
                </a:lnTo>
                <a:lnTo>
                  <a:pt x="790" y="856"/>
                </a:lnTo>
                <a:lnTo>
                  <a:pt x="774" y="868"/>
                </a:lnTo>
                <a:lnTo>
                  <a:pt x="756" y="878"/>
                </a:lnTo>
                <a:lnTo>
                  <a:pt x="756" y="878"/>
                </a:lnTo>
                <a:lnTo>
                  <a:pt x="738" y="862"/>
                </a:lnTo>
                <a:lnTo>
                  <a:pt x="716" y="846"/>
                </a:lnTo>
                <a:lnTo>
                  <a:pt x="674" y="822"/>
                </a:lnTo>
                <a:lnTo>
                  <a:pt x="674" y="822"/>
                </a:lnTo>
                <a:lnTo>
                  <a:pt x="652" y="810"/>
                </a:lnTo>
                <a:lnTo>
                  <a:pt x="628" y="800"/>
                </a:lnTo>
                <a:lnTo>
                  <a:pt x="616" y="796"/>
                </a:lnTo>
                <a:lnTo>
                  <a:pt x="604" y="792"/>
                </a:lnTo>
                <a:lnTo>
                  <a:pt x="592" y="790"/>
                </a:lnTo>
                <a:lnTo>
                  <a:pt x="580" y="792"/>
                </a:lnTo>
                <a:lnTo>
                  <a:pt x="580" y="792"/>
                </a:lnTo>
                <a:lnTo>
                  <a:pt x="580" y="762"/>
                </a:lnTo>
                <a:lnTo>
                  <a:pt x="582" y="730"/>
                </a:lnTo>
                <a:lnTo>
                  <a:pt x="584" y="700"/>
                </a:lnTo>
                <a:lnTo>
                  <a:pt x="588" y="670"/>
                </a:lnTo>
                <a:lnTo>
                  <a:pt x="588" y="670"/>
                </a:lnTo>
                <a:lnTo>
                  <a:pt x="602" y="674"/>
                </a:lnTo>
                <a:lnTo>
                  <a:pt x="612" y="678"/>
                </a:lnTo>
                <a:lnTo>
                  <a:pt x="624" y="684"/>
                </a:lnTo>
                <a:lnTo>
                  <a:pt x="632" y="692"/>
                </a:lnTo>
                <a:lnTo>
                  <a:pt x="640" y="702"/>
                </a:lnTo>
                <a:lnTo>
                  <a:pt x="646" y="712"/>
                </a:lnTo>
                <a:lnTo>
                  <a:pt x="650" y="726"/>
                </a:lnTo>
                <a:lnTo>
                  <a:pt x="654" y="740"/>
                </a:lnTo>
                <a:lnTo>
                  <a:pt x="654" y="740"/>
                </a:lnTo>
                <a:lnTo>
                  <a:pt x="656" y="750"/>
                </a:lnTo>
                <a:lnTo>
                  <a:pt x="664" y="758"/>
                </a:lnTo>
                <a:lnTo>
                  <a:pt x="668" y="760"/>
                </a:lnTo>
                <a:lnTo>
                  <a:pt x="672" y="760"/>
                </a:lnTo>
                <a:lnTo>
                  <a:pt x="678" y="760"/>
                </a:lnTo>
                <a:lnTo>
                  <a:pt x="684" y="758"/>
                </a:lnTo>
                <a:lnTo>
                  <a:pt x="684" y="758"/>
                </a:lnTo>
                <a:lnTo>
                  <a:pt x="694" y="754"/>
                </a:lnTo>
                <a:lnTo>
                  <a:pt x="704" y="750"/>
                </a:lnTo>
                <a:lnTo>
                  <a:pt x="714" y="750"/>
                </a:lnTo>
                <a:lnTo>
                  <a:pt x="722" y="752"/>
                </a:lnTo>
                <a:lnTo>
                  <a:pt x="730" y="756"/>
                </a:lnTo>
                <a:lnTo>
                  <a:pt x="736" y="764"/>
                </a:lnTo>
                <a:lnTo>
                  <a:pt x="742" y="772"/>
                </a:lnTo>
                <a:lnTo>
                  <a:pt x="746" y="784"/>
                </a:lnTo>
                <a:lnTo>
                  <a:pt x="746" y="784"/>
                </a:lnTo>
                <a:lnTo>
                  <a:pt x="750" y="792"/>
                </a:lnTo>
                <a:lnTo>
                  <a:pt x="756" y="796"/>
                </a:lnTo>
                <a:lnTo>
                  <a:pt x="764" y="800"/>
                </a:lnTo>
                <a:lnTo>
                  <a:pt x="772" y="798"/>
                </a:lnTo>
                <a:lnTo>
                  <a:pt x="772" y="798"/>
                </a:lnTo>
                <a:lnTo>
                  <a:pt x="780" y="796"/>
                </a:lnTo>
                <a:lnTo>
                  <a:pt x="790" y="796"/>
                </a:lnTo>
                <a:lnTo>
                  <a:pt x="804" y="798"/>
                </a:lnTo>
                <a:lnTo>
                  <a:pt x="818" y="802"/>
                </a:lnTo>
                <a:lnTo>
                  <a:pt x="834" y="804"/>
                </a:lnTo>
                <a:lnTo>
                  <a:pt x="834" y="804"/>
                </a:lnTo>
                <a:lnTo>
                  <a:pt x="830" y="806"/>
                </a:lnTo>
                <a:lnTo>
                  <a:pt x="826" y="810"/>
                </a:lnTo>
                <a:lnTo>
                  <a:pt x="826" y="810"/>
                </a:lnTo>
                <a:close/>
                <a:moveTo>
                  <a:pt x="874" y="766"/>
                </a:moveTo>
                <a:lnTo>
                  <a:pt x="874" y="766"/>
                </a:lnTo>
                <a:lnTo>
                  <a:pt x="862" y="782"/>
                </a:lnTo>
                <a:lnTo>
                  <a:pt x="862" y="782"/>
                </a:lnTo>
                <a:lnTo>
                  <a:pt x="854" y="774"/>
                </a:lnTo>
                <a:lnTo>
                  <a:pt x="846" y="766"/>
                </a:lnTo>
                <a:lnTo>
                  <a:pt x="836" y="762"/>
                </a:lnTo>
                <a:lnTo>
                  <a:pt x="826" y="758"/>
                </a:lnTo>
                <a:lnTo>
                  <a:pt x="814" y="754"/>
                </a:lnTo>
                <a:lnTo>
                  <a:pt x="802" y="754"/>
                </a:lnTo>
                <a:lnTo>
                  <a:pt x="780" y="754"/>
                </a:lnTo>
                <a:lnTo>
                  <a:pt x="780" y="754"/>
                </a:lnTo>
                <a:lnTo>
                  <a:pt x="774" y="742"/>
                </a:lnTo>
                <a:lnTo>
                  <a:pt x="774" y="742"/>
                </a:lnTo>
                <a:lnTo>
                  <a:pt x="780" y="740"/>
                </a:lnTo>
                <a:lnTo>
                  <a:pt x="786" y="734"/>
                </a:lnTo>
                <a:lnTo>
                  <a:pt x="798" y="724"/>
                </a:lnTo>
                <a:lnTo>
                  <a:pt x="816" y="698"/>
                </a:lnTo>
                <a:lnTo>
                  <a:pt x="816" y="698"/>
                </a:lnTo>
                <a:lnTo>
                  <a:pt x="894" y="600"/>
                </a:lnTo>
                <a:lnTo>
                  <a:pt x="894" y="600"/>
                </a:lnTo>
                <a:lnTo>
                  <a:pt x="916" y="572"/>
                </a:lnTo>
                <a:lnTo>
                  <a:pt x="946" y="534"/>
                </a:lnTo>
                <a:lnTo>
                  <a:pt x="960" y="514"/>
                </a:lnTo>
                <a:lnTo>
                  <a:pt x="970" y="492"/>
                </a:lnTo>
                <a:lnTo>
                  <a:pt x="980" y="472"/>
                </a:lnTo>
                <a:lnTo>
                  <a:pt x="982" y="464"/>
                </a:lnTo>
                <a:lnTo>
                  <a:pt x="984" y="454"/>
                </a:lnTo>
                <a:lnTo>
                  <a:pt x="984" y="454"/>
                </a:lnTo>
                <a:lnTo>
                  <a:pt x="1010" y="468"/>
                </a:lnTo>
                <a:lnTo>
                  <a:pt x="1036" y="478"/>
                </a:lnTo>
                <a:lnTo>
                  <a:pt x="1036" y="478"/>
                </a:lnTo>
                <a:lnTo>
                  <a:pt x="958" y="624"/>
                </a:lnTo>
                <a:lnTo>
                  <a:pt x="916" y="696"/>
                </a:lnTo>
                <a:lnTo>
                  <a:pt x="874" y="766"/>
                </a:lnTo>
                <a:lnTo>
                  <a:pt x="874" y="766"/>
                </a:lnTo>
                <a:close/>
                <a:moveTo>
                  <a:pt x="1056" y="446"/>
                </a:moveTo>
                <a:lnTo>
                  <a:pt x="1056" y="446"/>
                </a:lnTo>
                <a:lnTo>
                  <a:pt x="1030" y="432"/>
                </a:lnTo>
                <a:lnTo>
                  <a:pt x="1004" y="418"/>
                </a:lnTo>
                <a:lnTo>
                  <a:pt x="976" y="406"/>
                </a:lnTo>
                <a:lnTo>
                  <a:pt x="952" y="394"/>
                </a:lnTo>
                <a:lnTo>
                  <a:pt x="952" y="394"/>
                </a:lnTo>
                <a:lnTo>
                  <a:pt x="912" y="372"/>
                </a:lnTo>
                <a:lnTo>
                  <a:pt x="872" y="346"/>
                </a:lnTo>
                <a:lnTo>
                  <a:pt x="836" y="320"/>
                </a:lnTo>
                <a:lnTo>
                  <a:pt x="798" y="292"/>
                </a:lnTo>
                <a:lnTo>
                  <a:pt x="798" y="292"/>
                </a:lnTo>
                <a:lnTo>
                  <a:pt x="812" y="270"/>
                </a:lnTo>
                <a:lnTo>
                  <a:pt x="812" y="270"/>
                </a:lnTo>
                <a:lnTo>
                  <a:pt x="936" y="346"/>
                </a:lnTo>
                <a:lnTo>
                  <a:pt x="936" y="346"/>
                </a:lnTo>
                <a:lnTo>
                  <a:pt x="968" y="368"/>
                </a:lnTo>
                <a:lnTo>
                  <a:pt x="1000" y="390"/>
                </a:lnTo>
                <a:lnTo>
                  <a:pt x="1032" y="412"/>
                </a:lnTo>
                <a:lnTo>
                  <a:pt x="1064" y="432"/>
                </a:lnTo>
                <a:lnTo>
                  <a:pt x="1064" y="432"/>
                </a:lnTo>
                <a:lnTo>
                  <a:pt x="1056" y="446"/>
                </a:lnTo>
                <a:lnTo>
                  <a:pt x="1056" y="446"/>
                </a:lnTo>
                <a:close/>
                <a:moveTo>
                  <a:pt x="1098" y="376"/>
                </a:moveTo>
                <a:lnTo>
                  <a:pt x="1098" y="376"/>
                </a:lnTo>
                <a:lnTo>
                  <a:pt x="1080" y="404"/>
                </a:lnTo>
                <a:lnTo>
                  <a:pt x="1080" y="404"/>
                </a:lnTo>
                <a:lnTo>
                  <a:pt x="1068" y="394"/>
                </a:lnTo>
                <a:lnTo>
                  <a:pt x="1054" y="382"/>
                </a:lnTo>
                <a:lnTo>
                  <a:pt x="1026" y="364"/>
                </a:lnTo>
                <a:lnTo>
                  <a:pt x="966" y="330"/>
                </a:lnTo>
                <a:lnTo>
                  <a:pt x="966" y="330"/>
                </a:lnTo>
                <a:lnTo>
                  <a:pt x="896" y="292"/>
                </a:lnTo>
                <a:lnTo>
                  <a:pt x="824" y="254"/>
                </a:lnTo>
                <a:lnTo>
                  <a:pt x="824" y="254"/>
                </a:lnTo>
                <a:lnTo>
                  <a:pt x="842" y="224"/>
                </a:lnTo>
                <a:lnTo>
                  <a:pt x="842" y="224"/>
                </a:lnTo>
                <a:lnTo>
                  <a:pt x="844" y="218"/>
                </a:lnTo>
                <a:lnTo>
                  <a:pt x="844" y="218"/>
                </a:lnTo>
                <a:lnTo>
                  <a:pt x="878" y="236"/>
                </a:lnTo>
                <a:lnTo>
                  <a:pt x="910" y="254"/>
                </a:lnTo>
                <a:lnTo>
                  <a:pt x="974" y="294"/>
                </a:lnTo>
                <a:lnTo>
                  <a:pt x="1036" y="334"/>
                </a:lnTo>
                <a:lnTo>
                  <a:pt x="1098" y="376"/>
                </a:lnTo>
                <a:lnTo>
                  <a:pt x="1098" y="376"/>
                </a:lnTo>
                <a:lnTo>
                  <a:pt x="1098" y="376"/>
                </a:lnTo>
                <a:lnTo>
                  <a:pt x="1098" y="376"/>
                </a:lnTo>
                <a:close/>
                <a:moveTo>
                  <a:pt x="1110" y="338"/>
                </a:moveTo>
                <a:lnTo>
                  <a:pt x="1110" y="338"/>
                </a:lnTo>
                <a:lnTo>
                  <a:pt x="1080" y="316"/>
                </a:lnTo>
                <a:lnTo>
                  <a:pt x="1046" y="296"/>
                </a:lnTo>
                <a:lnTo>
                  <a:pt x="1014" y="276"/>
                </a:lnTo>
                <a:lnTo>
                  <a:pt x="980" y="258"/>
                </a:lnTo>
                <a:lnTo>
                  <a:pt x="910" y="226"/>
                </a:lnTo>
                <a:lnTo>
                  <a:pt x="842" y="196"/>
                </a:lnTo>
                <a:lnTo>
                  <a:pt x="842" y="196"/>
                </a:lnTo>
                <a:lnTo>
                  <a:pt x="850" y="172"/>
                </a:lnTo>
                <a:lnTo>
                  <a:pt x="858" y="152"/>
                </a:lnTo>
                <a:lnTo>
                  <a:pt x="870" y="136"/>
                </a:lnTo>
                <a:lnTo>
                  <a:pt x="882" y="124"/>
                </a:lnTo>
                <a:lnTo>
                  <a:pt x="894" y="116"/>
                </a:lnTo>
                <a:lnTo>
                  <a:pt x="908" y="110"/>
                </a:lnTo>
                <a:lnTo>
                  <a:pt x="924" y="106"/>
                </a:lnTo>
                <a:lnTo>
                  <a:pt x="940" y="106"/>
                </a:lnTo>
                <a:lnTo>
                  <a:pt x="956" y="106"/>
                </a:lnTo>
                <a:lnTo>
                  <a:pt x="974" y="110"/>
                </a:lnTo>
                <a:lnTo>
                  <a:pt x="990" y="114"/>
                </a:lnTo>
                <a:lnTo>
                  <a:pt x="1008" y="122"/>
                </a:lnTo>
                <a:lnTo>
                  <a:pt x="1042" y="136"/>
                </a:lnTo>
                <a:lnTo>
                  <a:pt x="1076" y="154"/>
                </a:lnTo>
                <a:lnTo>
                  <a:pt x="1076" y="154"/>
                </a:lnTo>
                <a:lnTo>
                  <a:pt x="1126" y="184"/>
                </a:lnTo>
                <a:lnTo>
                  <a:pt x="1150" y="200"/>
                </a:lnTo>
                <a:lnTo>
                  <a:pt x="1172" y="218"/>
                </a:lnTo>
                <a:lnTo>
                  <a:pt x="1172" y="218"/>
                </a:lnTo>
                <a:lnTo>
                  <a:pt x="1180" y="224"/>
                </a:lnTo>
                <a:lnTo>
                  <a:pt x="1184" y="232"/>
                </a:lnTo>
                <a:lnTo>
                  <a:pt x="1186" y="240"/>
                </a:lnTo>
                <a:lnTo>
                  <a:pt x="1184" y="248"/>
                </a:lnTo>
                <a:lnTo>
                  <a:pt x="1182" y="256"/>
                </a:lnTo>
                <a:lnTo>
                  <a:pt x="1178" y="264"/>
                </a:lnTo>
                <a:lnTo>
                  <a:pt x="1166" y="280"/>
                </a:lnTo>
                <a:lnTo>
                  <a:pt x="1152" y="296"/>
                </a:lnTo>
                <a:lnTo>
                  <a:pt x="1136" y="312"/>
                </a:lnTo>
                <a:lnTo>
                  <a:pt x="1110" y="338"/>
                </a:lnTo>
                <a:lnTo>
                  <a:pt x="1110" y="338"/>
                </a:lnTo>
                <a:close/>
              </a:path>
            </a:pathLst>
          </a:custGeom>
          <a:solidFill>
            <a:srgbClr val="7E7E7E">
              <a:lumMod val="60000"/>
              <a:lumOff val="40000"/>
            </a:srgbClr>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pic>
        <p:nvPicPr>
          <p:cNvPr id="60" name="Imagen 59">
            <a:extLst>
              <a:ext uri="{FF2B5EF4-FFF2-40B4-BE49-F238E27FC236}">
                <a16:creationId xmlns:a16="http://schemas.microsoft.com/office/drawing/2014/main" id="{9B3EE766-ABE0-4705-88B3-5C881C83B058}"/>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701945" y="596822"/>
            <a:ext cx="446644" cy="446644"/>
          </a:xfrm>
          <a:prstGeom prst="rect">
            <a:avLst/>
          </a:prstGeom>
        </p:spPr>
      </p:pic>
      <p:grpSp>
        <p:nvGrpSpPr>
          <p:cNvPr id="61" name="Group 22">
            <a:extLst>
              <a:ext uri="{FF2B5EF4-FFF2-40B4-BE49-F238E27FC236}">
                <a16:creationId xmlns:a16="http://schemas.microsoft.com/office/drawing/2014/main" id="{1C9F8FA6-AF58-479E-840A-82B0061D34AA}"/>
              </a:ext>
            </a:extLst>
          </p:cNvPr>
          <p:cNvGrpSpPr/>
          <p:nvPr/>
        </p:nvGrpSpPr>
        <p:grpSpPr>
          <a:xfrm>
            <a:off x="2747471" y="3190088"/>
            <a:ext cx="348386" cy="509913"/>
            <a:chOff x="4792663" y="2254251"/>
            <a:chExt cx="2470151" cy="3651707"/>
          </a:xfrm>
        </p:grpSpPr>
        <p:grpSp>
          <p:nvGrpSpPr>
            <p:cNvPr id="62" name="Group 11">
              <a:extLst>
                <a:ext uri="{FF2B5EF4-FFF2-40B4-BE49-F238E27FC236}">
                  <a16:creationId xmlns:a16="http://schemas.microsoft.com/office/drawing/2014/main" id="{636A5879-2D79-40F3-ACB7-8D5AC95FBECB}"/>
                </a:ext>
              </a:extLst>
            </p:cNvPr>
            <p:cNvGrpSpPr/>
            <p:nvPr/>
          </p:nvGrpSpPr>
          <p:grpSpPr>
            <a:xfrm>
              <a:off x="4792663" y="2254251"/>
              <a:ext cx="2470151" cy="3651707"/>
              <a:chOff x="4792663" y="2254251"/>
              <a:chExt cx="2470151" cy="3651707"/>
            </a:xfrm>
          </p:grpSpPr>
          <p:sp>
            <p:nvSpPr>
              <p:cNvPr id="68" name="Freeform 5">
                <a:extLst>
                  <a:ext uri="{FF2B5EF4-FFF2-40B4-BE49-F238E27FC236}">
                    <a16:creationId xmlns:a16="http://schemas.microsoft.com/office/drawing/2014/main" id="{D67B080F-267B-40CF-BB9C-068532C41F64}"/>
                  </a:ext>
                </a:extLst>
              </p:cNvPr>
              <p:cNvSpPr>
                <a:spLocks/>
              </p:cNvSpPr>
              <p:nvPr/>
            </p:nvSpPr>
            <p:spPr bwMode="auto">
              <a:xfrm>
                <a:off x="5581649" y="5429707"/>
                <a:ext cx="973139" cy="476251"/>
              </a:xfrm>
              <a:custGeom>
                <a:avLst/>
                <a:gdLst>
                  <a:gd name="T0" fmla="*/ 0 w 332"/>
                  <a:gd name="T1" fmla="*/ 0 h 163"/>
                  <a:gd name="T2" fmla="*/ 74 w 332"/>
                  <a:gd name="T3" fmla="*/ 96 h 163"/>
                  <a:gd name="T4" fmla="*/ 92 w 332"/>
                  <a:gd name="T5" fmla="*/ 100 h 163"/>
                  <a:gd name="T6" fmla="*/ 169 w 332"/>
                  <a:gd name="T7" fmla="*/ 163 h 163"/>
                  <a:gd name="T8" fmla="*/ 240 w 332"/>
                  <a:gd name="T9" fmla="*/ 96 h 163"/>
                  <a:gd name="T10" fmla="*/ 332 w 332"/>
                  <a:gd name="T11" fmla="*/ 3 h 163"/>
                  <a:gd name="T12" fmla="*/ 0 w 332"/>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332" h="163">
                    <a:moveTo>
                      <a:pt x="0" y="0"/>
                    </a:moveTo>
                    <a:cubicBezTo>
                      <a:pt x="0" y="0"/>
                      <a:pt x="2" y="71"/>
                      <a:pt x="74" y="96"/>
                    </a:cubicBezTo>
                    <a:cubicBezTo>
                      <a:pt x="92" y="100"/>
                      <a:pt x="92" y="100"/>
                      <a:pt x="92" y="100"/>
                    </a:cubicBezTo>
                    <a:cubicBezTo>
                      <a:pt x="92" y="100"/>
                      <a:pt x="104" y="163"/>
                      <a:pt x="169" y="163"/>
                    </a:cubicBezTo>
                    <a:cubicBezTo>
                      <a:pt x="234" y="163"/>
                      <a:pt x="240" y="96"/>
                      <a:pt x="240" y="96"/>
                    </a:cubicBezTo>
                    <a:cubicBezTo>
                      <a:pt x="240" y="96"/>
                      <a:pt x="325" y="95"/>
                      <a:pt x="332" y="3"/>
                    </a:cubicBezTo>
                    <a:lnTo>
                      <a:pt x="0" y="0"/>
                    </a:lnTo>
                    <a:close/>
                  </a:path>
                </a:pathLst>
              </a:custGeom>
              <a:solidFill>
                <a:srgbClr val="C5C5C5"/>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69" name="Freeform 6">
                <a:extLst>
                  <a:ext uri="{FF2B5EF4-FFF2-40B4-BE49-F238E27FC236}">
                    <a16:creationId xmlns:a16="http://schemas.microsoft.com/office/drawing/2014/main" id="{35CB785E-2D48-43EF-9953-2E59D4D81AC2}"/>
                  </a:ext>
                </a:extLst>
              </p:cNvPr>
              <p:cNvSpPr>
                <a:spLocks/>
              </p:cNvSpPr>
              <p:nvPr/>
            </p:nvSpPr>
            <p:spPr bwMode="auto">
              <a:xfrm>
                <a:off x="5518152" y="5142201"/>
                <a:ext cx="1114425" cy="258763"/>
              </a:xfrm>
              <a:custGeom>
                <a:avLst/>
                <a:gdLst>
                  <a:gd name="T0" fmla="*/ 35 w 381"/>
                  <a:gd name="T1" fmla="*/ 1 h 88"/>
                  <a:gd name="T2" fmla="*/ 4 w 381"/>
                  <a:gd name="T3" fmla="*/ 51 h 88"/>
                  <a:gd name="T4" fmla="*/ 96 w 381"/>
                  <a:gd name="T5" fmla="*/ 84 h 88"/>
                  <a:gd name="T6" fmla="*/ 348 w 381"/>
                  <a:gd name="T7" fmla="*/ 86 h 88"/>
                  <a:gd name="T8" fmla="*/ 377 w 381"/>
                  <a:gd name="T9" fmla="*/ 44 h 88"/>
                  <a:gd name="T10" fmla="*/ 325 w 381"/>
                  <a:gd name="T11" fmla="*/ 3 h 88"/>
                  <a:gd name="T12" fmla="*/ 35 w 381"/>
                  <a:gd name="T13" fmla="*/ 1 h 88"/>
                </a:gdLst>
                <a:ahLst/>
                <a:cxnLst>
                  <a:cxn ang="0">
                    <a:pos x="T0" y="T1"/>
                  </a:cxn>
                  <a:cxn ang="0">
                    <a:pos x="T2" y="T3"/>
                  </a:cxn>
                  <a:cxn ang="0">
                    <a:pos x="T4" y="T5"/>
                  </a:cxn>
                  <a:cxn ang="0">
                    <a:pos x="T6" y="T7"/>
                  </a:cxn>
                  <a:cxn ang="0">
                    <a:pos x="T8" y="T9"/>
                  </a:cxn>
                  <a:cxn ang="0">
                    <a:pos x="T10" y="T11"/>
                  </a:cxn>
                  <a:cxn ang="0">
                    <a:pos x="T12" y="T13"/>
                  </a:cxn>
                </a:cxnLst>
                <a:rect l="0" t="0" r="r" b="b"/>
                <a:pathLst>
                  <a:path w="381" h="88">
                    <a:moveTo>
                      <a:pt x="35" y="1"/>
                    </a:moveTo>
                    <a:cubicBezTo>
                      <a:pt x="35" y="1"/>
                      <a:pt x="0" y="14"/>
                      <a:pt x="4" y="51"/>
                    </a:cubicBezTo>
                    <a:cubicBezTo>
                      <a:pt x="8" y="88"/>
                      <a:pt x="24" y="84"/>
                      <a:pt x="96" y="84"/>
                    </a:cubicBezTo>
                    <a:cubicBezTo>
                      <a:pt x="167" y="85"/>
                      <a:pt x="348" y="86"/>
                      <a:pt x="348" y="86"/>
                    </a:cubicBezTo>
                    <a:cubicBezTo>
                      <a:pt x="348" y="86"/>
                      <a:pt x="381" y="66"/>
                      <a:pt x="377" y="44"/>
                    </a:cubicBezTo>
                    <a:cubicBezTo>
                      <a:pt x="374" y="22"/>
                      <a:pt x="368" y="6"/>
                      <a:pt x="325" y="3"/>
                    </a:cubicBezTo>
                    <a:cubicBezTo>
                      <a:pt x="283" y="0"/>
                      <a:pt x="35" y="1"/>
                      <a:pt x="35" y="1"/>
                    </a:cubicBezTo>
                    <a:close/>
                  </a:path>
                </a:pathLst>
              </a:custGeom>
              <a:solidFill>
                <a:srgbClr val="C5C5C5"/>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70" name="Freeform 7">
                <a:extLst>
                  <a:ext uri="{FF2B5EF4-FFF2-40B4-BE49-F238E27FC236}">
                    <a16:creationId xmlns:a16="http://schemas.microsoft.com/office/drawing/2014/main" id="{9A0E3767-3B1D-4ACF-975A-1F960BFB3C59}"/>
                  </a:ext>
                </a:extLst>
              </p:cNvPr>
              <p:cNvSpPr>
                <a:spLocks/>
              </p:cNvSpPr>
              <p:nvPr/>
            </p:nvSpPr>
            <p:spPr bwMode="auto">
              <a:xfrm>
                <a:off x="4792663" y="2254251"/>
                <a:ext cx="2470151" cy="2857500"/>
              </a:xfrm>
              <a:custGeom>
                <a:avLst/>
                <a:gdLst>
                  <a:gd name="T0" fmla="*/ 253 w 844"/>
                  <a:gd name="T1" fmla="*/ 970 h 976"/>
                  <a:gd name="T2" fmla="*/ 253 w 844"/>
                  <a:gd name="T3" fmla="*/ 844 h 976"/>
                  <a:gd name="T4" fmla="*/ 128 w 844"/>
                  <a:gd name="T5" fmla="*/ 653 h 976"/>
                  <a:gd name="T6" fmla="*/ 66 w 844"/>
                  <a:gd name="T7" fmla="*/ 270 h 976"/>
                  <a:gd name="T8" fmla="*/ 396 w 844"/>
                  <a:gd name="T9" fmla="*/ 18 h 976"/>
                  <a:gd name="T10" fmla="*/ 694 w 844"/>
                  <a:gd name="T11" fmla="*/ 111 h 976"/>
                  <a:gd name="T12" fmla="*/ 819 w 844"/>
                  <a:gd name="T13" fmla="*/ 309 h 976"/>
                  <a:gd name="T14" fmla="*/ 768 w 844"/>
                  <a:gd name="T15" fmla="*/ 621 h 976"/>
                  <a:gd name="T16" fmla="*/ 718 w 844"/>
                  <a:gd name="T17" fmla="*/ 692 h 976"/>
                  <a:gd name="T18" fmla="*/ 654 w 844"/>
                  <a:gd name="T19" fmla="*/ 787 h 976"/>
                  <a:gd name="T20" fmla="*/ 621 w 844"/>
                  <a:gd name="T21" fmla="*/ 840 h 976"/>
                  <a:gd name="T22" fmla="*/ 617 w 844"/>
                  <a:gd name="T23" fmla="*/ 976 h 976"/>
                  <a:gd name="T24" fmla="*/ 253 w 844"/>
                  <a:gd name="T25" fmla="*/ 97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976">
                    <a:moveTo>
                      <a:pt x="253" y="970"/>
                    </a:moveTo>
                    <a:cubicBezTo>
                      <a:pt x="253" y="844"/>
                      <a:pt x="253" y="844"/>
                      <a:pt x="253" y="844"/>
                    </a:cubicBezTo>
                    <a:cubicBezTo>
                      <a:pt x="253" y="844"/>
                      <a:pt x="169" y="707"/>
                      <a:pt x="128" y="653"/>
                    </a:cubicBezTo>
                    <a:cubicBezTo>
                      <a:pt x="88" y="598"/>
                      <a:pt x="0" y="480"/>
                      <a:pt x="66" y="270"/>
                    </a:cubicBezTo>
                    <a:cubicBezTo>
                      <a:pt x="132" y="59"/>
                      <a:pt x="396" y="18"/>
                      <a:pt x="396" y="18"/>
                    </a:cubicBezTo>
                    <a:cubicBezTo>
                      <a:pt x="396" y="18"/>
                      <a:pt x="552" y="0"/>
                      <a:pt x="694" y="111"/>
                    </a:cubicBezTo>
                    <a:cubicBezTo>
                      <a:pt x="762" y="164"/>
                      <a:pt x="801" y="235"/>
                      <a:pt x="819" y="309"/>
                    </a:cubicBezTo>
                    <a:cubicBezTo>
                      <a:pt x="844" y="415"/>
                      <a:pt x="826" y="529"/>
                      <a:pt x="768" y="621"/>
                    </a:cubicBezTo>
                    <a:cubicBezTo>
                      <a:pt x="718" y="692"/>
                      <a:pt x="718" y="692"/>
                      <a:pt x="718" y="692"/>
                    </a:cubicBezTo>
                    <a:cubicBezTo>
                      <a:pt x="654" y="787"/>
                      <a:pt x="654" y="787"/>
                      <a:pt x="654" y="787"/>
                    </a:cubicBezTo>
                    <a:cubicBezTo>
                      <a:pt x="621" y="840"/>
                      <a:pt x="621" y="840"/>
                      <a:pt x="621" y="840"/>
                    </a:cubicBezTo>
                    <a:cubicBezTo>
                      <a:pt x="617" y="976"/>
                      <a:pt x="617" y="976"/>
                      <a:pt x="617" y="976"/>
                    </a:cubicBezTo>
                    <a:lnTo>
                      <a:pt x="253" y="970"/>
                    </a:lnTo>
                    <a:close/>
                  </a:path>
                </a:pathLst>
              </a:custGeom>
              <a:solidFill>
                <a:srgbClr val="C5C5C5"/>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grpSp>
        <p:sp>
          <p:nvSpPr>
            <p:cNvPr id="63" name="Freeform 8">
              <a:extLst>
                <a:ext uri="{FF2B5EF4-FFF2-40B4-BE49-F238E27FC236}">
                  <a16:creationId xmlns:a16="http://schemas.microsoft.com/office/drawing/2014/main" id="{9235644B-543F-4A5B-AD28-317146EA6646}"/>
                </a:ext>
              </a:extLst>
            </p:cNvPr>
            <p:cNvSpPr>
              <a:spLocks noEditPoints="1"/>
            </p:cNvSpPr>
            <p:nvPr/>
          </p:nvSpPr>
          <p:spPr bwMode="auto">
            <a:xfrm>
              <a:off x="5491163" y="3152775"/>
              <a:ext cx="1227139" cy="1106488"/>
            </a:xfrm>
            <a:custGeom>
              <a:avLst/>
              <a:gdLst>
                <a:gd name="T0" fmla="*/ 45 w 419"/>
                <a:gd name="T1" fmla="*/ 378 h 378"/>
                <a:gd name="T2" fmla="*/ 31 w 419"/>
                <a:gd name="T3" fmla="*/ 372 h 378"/>
                <a:gd name="T4" fmla="*/ 32 w 419"/>
                <a:gd name="T5" fmla="*/ 349 h 378"/>
                <a:gd name="T6" fmla="*/ 124 w 419"/>
                <a:gd name="T7" fmla="*/ 246 h 378"/>
                <a:gd name="T8" fmla="*/ 19 w 419"/>
                <a:gd name="T9" fmla="*/ 246 h 378"/>
                <a:gd name="T10" fmla="*/ 2 w 419"/>
                <a:gd name="T11" fmla="*/ 232 h 378"/>
                <a:gd name="T12" fmla="*/ 11 w 419"/>
                <a:gd name="T13" fmla="*/ 213 h 378"/>
                <a:gd name="T14" fmla="*/ 391 w 419"/>
                <a:gd name="T15" fmla="*/ 4 h 378"/>
                <a:gd name="T16" fmla="*/ 414 w 419"/>
                <a:gd name="T17" fmla="*/ 9 h 378"/>
                <a:gd name="T18" fmla="*/ 413 w 419"/>
                <a:gd name="T19" fmla="*/ 31 h 378"/>
                <a:gd name="T20" fmla="*/ 302 w 419"/>
                <a:gd name="T21" fmla="*/ 160 h 378"/>
                <a:gd name="T22" fmla="*/ 380 w 419"/>
                <a:gd name="T23" fmla="*/ 160 h 378"/>
                <a:gd name="T24" fmla="*/ 397 w 419"/>
                <a:gd name="T25" fmla="*/ 174 h 378"/>
                <a:gd name="T26" fmla="*/ 388 w 419"/>
                <a:gd name="T27" fmla="*/ 193 h 378"/>
                <a:gd name="T28" fmla="*/ 53 w 419"/>
                <a:gd name="T29" fmla="*/ 376 h 378"/>
                <a:gd name="T30" fmla="*/ 45 w 419"/>
                <a:gd name="T31" fmla="*/ 378 h 378"/>
                <a:gd name="T32" fmla="*/ 87 w 419"/>
                <a:gd name="T33" fmla="*/ 211 h 378"/>
                <a:gd name="T34" fmla="*/ 163 w 419"/>
                <a:gd name="T35" fmla="*/ 212 h 378"/>
                <a:gd name="T36" fmla="*/ 179 w 419"/>
                <a:gd name="T37" fmla="*/ 222 h 378"/>
                <a:gd name="T38" fmla="*/ 176 w 419"/>
                <a:gd name="T39" fmla="*/ 241 h 378"/>
                <a:gd name="T40" fmla="*/ 126 w 419"/>
                <a:gd name="T41" fmla="*/ 296 h 378"/>
                <a:gd name="T42" fmla="*/ 312 w 419"/>
                <a:gd name="T43" fmla="*/ 195 h 378"/>
                <a:gd name="T44" fmla="*/ 263 w 419"/>
                <a:gd name="T45" fmla="*/ 195 h 378"/>
                <a:gd name="T46" fmla="*/ 247 w 419"/>
                <a:gd name="T47" fmla="*/ 185 h 378"/>
                <a:gd name="T48" fmla="*/ 250 w 419"/>
                <a:gd name="T49" fmla="*/ 166 h 378"/>
                <a:gd name="T50" fmla="*/ 323 w 419"/>
                <a:gd name="T51" fmla="*/ 82 h 378"/>
                <a:gd name="T52" fmla="*/ 87 w 419"/>
                <a:gd name="T53" fmla="*/ 211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378">
                  <a:moveTo>
                    <a:pt x="45" y="378"/>
                  </a:moveTo>
                  <a:cubicBezTo>
                    <a:pt x="40" y="378"/>
                    <a:pt x="35" y="376"/>
                    <a:pt x="31" y="372"/>
                  </a:cubicBezTo>
                  <a:cubicBezTo>
                    <a:pt x="26" y="365"/>
                    <a:pt x="26" y="356"/>
                    <a:pt x="32" y="349"/>
                  </a:cubicBezTo>
                  <a:cubicBezTo>
                    <a:pt x="124" y="246"/>
                    <a:pt x="124" y="246"/>
                    <a:pt x="124" y="246"/>
                  </a:cubicBezTo>
                  <a:cubicBezTo>
                    <a:pt x="19" y="246"/>
                    <a:pt x="19" y="246"/>
                    <a:pt x="19" y="246"/>
                  </a:cubicBezTo>
                  <a:cubicBezTo>
                    <a:pt x="11" y="246"/>
                    <a:pt x="4" y="240"/>
                    <a:pt x="2" y="232"/>
                  </a:cubicBezTo>
                  <a:cubicBezTo>
                    <a:pt x="0" y="225"/>
                    <a:pt x="4" y="217"/>
                    <a:pt x="11" y="213"/>
                  </a:cubicBezTo>
                  <a:cubicBezTo>
                    <a:pt x="391" y="4"/>
                    <a:pt x="391" y="4"/>
                    <a:pt x="391" y="4"/>
                  </a:cubicBezTo>
                  <a:cubicBezTo>
                    <a:pt x="399" y="0"/>
                    <a:pt x="408" y="2"/>
                    <a:pt x="414" y="9"/>
                  </a:cubicBezTo>
                  <a:cubicBezTo>
                    <a:pt x="419" y="15"/>
                    <a:pt x="419" y="25"/>
                    <a:pt x="413" y="31"/>
                  </a:cubicBezTo>
                  <a:cubicBezTo>
                    <a:pt x="302" y="160"/>
                    <a:pt x="302" y="160"/>
                    <a:pt x="302" y="160"/>
                  </a:cubicBezTo>
                  <a:cubicBezTo>
                    <a:pt x="380" y="160"/>
                    <a:pt x="380" y="160"/>
                    <a:pt x="380" y="160"/>
                  </a:cubicBezTo>
                  <a:cubicBezTo>
                    <a:pt x="388" y="161"/>
                    <a:pt x="395" y="166"/>
                    <a:pt x="397" y="174"/>
                  </a:cubicBezTo>
                  <a:cubicBezTo>
                    <a:pt x="399" y="181"/>
                    <a:pt x="395" y="190"/>
                    <a:pt x="388" y="193"/>
                  </a:cubicBezTo>
                  <a:cubicBezTo>
                    <a:pt x="53" y="376"/>
                    <a:pt x="53" y="376"/>
                    <a:pt x="53" y="376"/>
                  </a:cubicBezTo>
                  <a:cubicBezTo>
                    <a:pt x="51" y="378"/>
                    <a:pt x="48" y="378"/>
                    <a:pt x="45" y="378"/>
                  </a:cubicBezTo>
                  <a:close/>
                  <a:moveTo>
                    <a:pt x="87" y="211"/>
                  </a:moveTo>
                  <a:cubicBezTo>
                    <a:pt x="163" y="212"/>
                    <a:pt x="163" y="212"/>
                    <a:pt x="163" y="212"/>
                  </a:cubicBezTo>
                  <a:cubicBezTo>
                    <a:pt x="170" y="212"/>
                    <a:pt x="177" y="216"/>
                    <a:pt x="179" y="222"/>
                  </a:cubicBezTo>
                  <a:cubicBezTo>
                    <a:pt x="182" y="228"/>
                    <a:pt x="181" y="236"/>
                    <a:pt x="176" y="241"/>
                  </a:cubicBezTo>
                  <a:cubicBezTo>
                    <a:pt x="126" y="296"/>
                    <a:pt x="126" y="296"/>
                    <a:pt x="126" y="296"/>
                  </a:cubicBezTo>
                  <a:cubicBezTo>
                    <a:pt x="312" y="195"/>
                    <a:pt x="312" y="195"/>
                    <a:pt x="312" y="195"/>
                  </a:cubicBezTo>
                  <a:cubicBezTo>
                    <a:pt x="263" y="195"/>
                    <a:pt x="263" y="195"/>
                    <a:pt x="263" y="195"/>
                  </a:cubicBezTo>
                  <a:cubicBezTo>
                    <a:pt x="256" y="195"/>
                    <a:pt x="250" y="191"/>
                    <a:pt x="247" y="185"/>
                  </a:cubicBezTo>
                  <a:cubicBezTo>
                    <a:pt x="245" y="178"/>
                    <a:pt x="246" y="171"/>
                    <a:pt x="250" y="166"/>
                  </a:cubicBezTo>
                  <a:cubicBezTo>
                    <a:pt x="323" y="82"/>
                    <a:pt x="323" y="82"/>
                    <a:pt x="323" y="82"/>
                  </a:cubicBezTo>
                  <a:lnTo>
                    <a:pt x="87" y="2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64" name="Rectangle 9">
              <a:extLst>
                <a:ext uri="{FF2B5EF4-FFF2-40B4-BE49-F238E27FC236}">
                  <a16:creationId xmlns:a16="http://schemas.microsoft.com/office/drawing/2014/main" id="{B6AA5EB7-68C4-448D-A363-607DD62B875F}"/>
                </a:ext>
              </a:extLst>
            </p:cNvPr>
            <p:cNvSpPr>
              <a:spLocks noChangeArrowheads="1"/>
            </p:cNvSpPr>
            <p:nvPr/>
          </p:nvSpPr>
          <p:spPr bwMode="auto">
            <a:xfrm>
              <a:off x="5799139" y="4092576"/>
              <a:ext cx="101600" cy="974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65" name="Rectangle 10">
              <a:extLst>
                <a:ext uri="{FF2B5EF4-FFF2-40B4-BE49-F238E27FC236}">
                  <a16:creationId xmlns:a16="http://schemas.microsoft.com/office/drawing/2014/main" id="{9F75799B-9106-4A73-951F-5803690AE51B}"/>
                </a:ext>
              </a:extLst>
            </p:cNvPr>
            <p:cNvSpPr>
              <a:spLocks noChangeArrowheads="1"/>
            </p:cNvSpPr>
            <p:nvPr/>
          </p:nvSpPr>
          <p:spPr bwMode="auto">
            <a:xfrm>
              <a:off x="6294437" y="3790951"/>
              <a:ext cx="95251" cy="127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66" name="Freeform 18">
              <a:extLst>
                <a:ext uri="{FF2B5EF4-FFF2-40B4-BE49-F238E27FC236}">
                  <a16:creationId xmlns:a16="http://schemas.microsoft.com/office/drawing/2014/main" id="{BBC870F1-2BC2-48F6-87A2-BD8E8D8D1C80}"/>
                </a:ext>
              </a:extLst>
            </p:cNvPr>
            <p:cNvSpPr>
              <a:spLocks/>
            </p:cNvSpPr>
            <p:nvPr/>
          </p:nvSpPr>
          <p:spPr bwMode="auto">
            <a:xfrm>
              <a:off x="5195889" y="2573339"/>
              <a:ext cx="763588" cy="942975"/>
            </a:xfrm>
            <a:custGeom>
              <a:avLst/>
              <a:gdLst>
                <a:gd name="T0" fmla="*/ 232 w 261"/>
                <a:gd name="T1" fmla="*/ 59 h 322"/>
                <a:gd name="T2" fmla="*/ 58 w 261"/>
                <a:gd name="T3" fmla="*/ 265 h 322"/>
                <a:gd name="T4" fmla="*/ 60 w 261"/>
                <a:gd name="T5" fmla="*/ 292 h 322"/>
                <a:gd name="T6" fmla="*/ 58 w 261"/>
                <a:gd name="T7" fmla="*/ 306 h 322"/>
                <a:gd name="T8" fmla="*/ 31 w 261"/>
                <a:gd name="T9" fmla="*/ 322 h 322"/>
                <a:gd name="T10" fmla="*/ 2 w 261"/>
                <a:gd name="T11" fmla="*/ 299 h 322"/>
                <a:gd name="T12" fmla="*/ 0 w 261"/>
                <a:gd name="T13" fmla="*/ 265 h 322"/>
                <a:gd name="T14" fmla="*/ 230 w 261"/>
                <a:gd name="T15" fmla="*/ 1 h 322"/>
                <a:gd name="T16" fmla="*/ 260 w 261"/>
                <a:gd name="T17" fmla="*/ 29 h 322"/>
                <a:gd name="T18" fmla="*/ 232 w 261"/>
                <a:gd name="T19" fmla="*/ 59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322">
                  <a:moveTo>
                    <a:pt x="232" y="59"/>
                  </a:moveTo>
                  <a:cubicBezTo>
                    <a:pt x="134" y="75"/>
                    <a:pt x="58" y="161"/>
                    <a:pt x="58" y="265"/>
                  </a:cubicBezTo>
                  <a:cubicBezTo>
                    <a:pt x="58" y="274"/>
                    <a:pt x="58" y="283"/>
                    <a:pt x="60" y="292"/>
                  </a:cubicBezTo>
                  <a:cubicBezTo>
                    <a:pt x="60" y="297"/>
                    <a:pt x="60" y="302"/>
                    <a:pt x="58" y="306"/>
                  </a:cubicBezTo>
                  <a:cubicBezTo>
                    <a:pt x="53" y="316"/>
                    <a:pt x="43" y="322"/>
                    <a:pt x="31" y="322"/>
                  </a:cubicBezTo>
                  <a:cubicBezTo>
                    <a:pt x="17" y="322"/>
                    <a:pt x="5" y="312"/>
                    <a:pt x="2" y="299"/>
                  </a:cubicBezTo>
                  <a:cubicBezTo>
                    <a:pt x="1" y="288"/>
                    <a:pt x="0" y="276"/>
                    <a:pt x="0" y="265"/>
                  </a:cubicBezTo>
                  <a:cubicBezTo>
                    <a:pt x="0" y="131"/>
                    <a:pt x="100" y="19"/>
                    <a:pt x="230" y="1"/>
                  </a:cubicBezTo>
                  <a:cubicBezTo>
                    <a:pt x="246" y="0"/>
                    <a:pt x="259" y="13"/>
                    <a:pt x="260" y="29"/>
                  </a:cubicBezTo>
                  <a:cubicBezTo>
                    <a:pt x="261" y="45"/>
                    <a:pt x="248" y="57"/>
                    <a:pt x="232" y="59"/>
                  </a:cubicBezTo>
                  <a:close/>
                </a:path>
              </a:pathLst>
            </a:custGeom>
            <a:solidFill>
              <a:sysClr val="window" lastClr="FFFFFF"/>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sp>
          <p:nvSpPr>
            <p:cNvPr id="67" name="Oval 19">
              <a:extLst>
                <a:ext uri="{FF2B5EF4-FFF2-40B4-BE49-F238E27FC236}">
                  <a16:creationId xmlns:a16="http://schemas.microsoft.com/office/drawing/2014/main" id="{7AC64E43-688C-4A0B-9A98-5E3EE62B760D}"/>
                </a:ext>
              </a:extLst>
            </p:cNvPr>
            <p:cNvSpPr>
              <a:spLocks noChangeArrowheads="1"/>
            </p:cNvSpPr>
            <p:nvPr/>
          </p:nvSpPr>
          <p:spPr bwMode="auto">
            <a:xfrm>
              <a:off x="6024563" y="2530475"/>
              <a:ext cx="160339" cy="160339"/>
            </a:xfrm>
            <a:prstGeom prst="ellipse">
              <a:avLst/>
            </a:prstGeom>
            <a:solidFill>
              <a:sysClr val="window" lastClr="FFFFFF"/>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dirty="0">
                <a:ln>
                  <a:noFill/>
                </a:ln>
                <a:solidFill>
                  <a:srgbClr val="7E7E7E"/>
                </a:solidFill>
                <a:effectLst/>
                <a:uLnTx/>
                <a:uFillTx/>
                <a:latin typeface="roboto"/>
                <a:ea typeface="+mn-ea"/>
                <a:cs typeface="+mn-cs"/>
              </a:endParaRPr>
            </a:p>
          </p:txBody>
        </p:sp>
      </p:grpSp>
      <p:cxnSp>
        <p:nvCxnSpPr>
          <p:cNvPr id="71" name="Conector recto 70">
            <a:extLst>
              <a:ext uri="{FF2B5EF4-FFF2-40B4-BE49-F238E27FC236}">
                <a16:creationId xmlns:a16="http://schemas.microsoft.com/office/drawing/2014/main" id="{70ADAD5E-5685-4181-BA7D-297F55948260}"/>
              </a:ext>
            </a:extLst>
          </p:cNvPr>
          <p:cNvCxnSpPr>
            <a:cxnSpLocks/>
          </p:cNvCxnSpPr>
          <p:nvPr/>
        </p:nvCxnSpPr>
        <p:spPr>
          <a:xfrm flipH="1" flipV="1">
            <a:off x="3310128" y="3592909"/>
            <a:ext cx="9000000"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77" name="Conector recto 76">
            <a:extLst>
              <a:ext uri="{FF2B5EF4-FFF2-40B4-BE49-F238E27FC236}">
                <a16:creationId xmlns:a16="http://schemas.microsoft.com/office/drawing/2014/main" id="{267E48F6-07C3-43E6-9089-8E4610105041}"/>
              </a:ext>
            </a:extLst>
          </p:cNvPr>
          <p:cNvCxnSpPr>
            <a:cxnSpLocks/>
          </p:cNvCxnSpPr>
          <p:nvPr/>
        </p:nvCxnSpPr>
        <p:spPr>
          <a:xfrm flipH="1" flipV="1">
            <a:off x="3317153" y="920728"/>
            <a:ext cx="9000000" cy="1"/>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78" name="Conector recto 77">
            <a:extLst>
              <a:ext uri="{FF2B5EF4-FFF2-40B4-BE49-F238E27FC236}">
                <a16:creationId xmlns:a16="http://schemas.microsoft.com/office/drawing/2014/main" id="{0ED44FB6-D990-430B-AA40-E0E254334F16}"/>
              </a:ext>
            </a:extLst>
          </p:cNvPr>
          <p:cNvCxnSpPr>
            <a:cxnSpLocks/>
          </p:cNvCxnSpPr>
          <p:nvPr/>
        </p:nvCxnSpPr>
        <p:spPr>
          <a:xfrm flipH="1">
            <a:off x="3310128" y="6283980"/>
            <a:ext cx="9000000" cy="0"/>
          </a:xfrm>
          <a:prstGeom prst="line">
            <a:avLst/>
          </a:prstGeom>
          <a:ln/>
        </p:spPr>
        <p:style>
          <a:lnRef idx="3">
            <a:schemeClr val="accent3"/>
          </a:lnRef>
          <a:fillRef idx="0">
            <a:schemeClr val="accent3"/>
          </a:fillRef>
          <a:effectRef idx="2">
            <a:schemeClr val="accent3"/>
          </a:effectRef>
          <a:fontRef idx="minor">
            <a:schemeClr val="tx1"/>
          </a:fontRef>
        </p:style>
      </p:cxnSp>
      <p:sp>
        <p:nvSpPr>
          <p:cNvPr id="72" name="CuadroTexto 71">
            <a:extLst>
              <a:ext uri="{FF2B5EF4-FFF2-40B4-BE49-F238E27FC236}">
                <a16:creationId xmlns:a16="http://schemas.microsoft.com/office/drawing/2014/main" id="{B877B9B1-1D42-4EE7-9942-207F21D18376}"/>
              </a:ext>
            </a:extLst>
          </p:cNvPr>
          <p:cNvSpPr txBox="1"/>
          <p:nvPr/>
        </p:nvSpPr>
        <p:spPr>
          <a:xfrm>
            <a:off x="2619830" y="-28911"/>
            <a:ext cx="648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dic-19</a:t>
            </a:r>
            <a:endParaRPr kumimoji="0" lang="es-MX"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
        <p:nvSpPr>
          <p:cNvPr id="73" name="CuadroTexto 72">
            <a:extLst>
              <a:ext uri="{FF2B5EF4-FFF2-40B4-BE49-F238E27FC236}">
                <a16:creationId xmlns:a16="http://schemas.microsoft.com/office/drawing/2014/main" id="{7ACFD07A-4426-49B6-B7B8-A9A424F482C4}"/>
              </a:ext>
            </a:extLst>
          </p:cNvPr>
          <p:cNvSpPr txBox="1"/>
          <p:nvPr/>
        </p:nvSpPr>
        <p:spPr>
          <a:xfrm>
            <a:off x="11370495" y="-20755"/>
            <a:ext cx="648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jul-21</a:t>
            </a:r>
            <a:endParaRPr kumimoji="0" lang="es-MX"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
        <p:nvSpPr>
          <p:cNvPr id="74" name="CuadroTexto 73">
            <a:extLst>
              <a:ext uri="{FF2B5EF4-FFF2-40B4-BE49-F238E27FC236}">
                <a16:creationId xmlns:a16="http://schemas.microsoft.com/office/drawing/2014/main" id="{18ECA30F-0360-409F-9992-CA8C6BC6E28A}"/>
              </a:ext>
            </a:extLst>
          </p:cNvPr>
          <p:cNvSpPr txBox="1"/>
          <p:nvPr/>
        </p:nvSpPr>
        <p:spPr>
          <a:xfrm>
            <a:off x="5528448" y="-28912"/>
            <a:ext cx="648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jul-20</a:t>
            </a:r>
            <a:endParaRPr kumimoji="0" lang="es-MX"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
        <p:nvSpPr>
          <p:cNvPr id="75" name="CuadroTexto 74">
            <a:extLst>
              <a:ext uri="{FF2B5EF4-FFF2-40B4-BE49-F238E27FC236}">
                <a16:creationId xmlns:a16="http://schemas.microsoft.com/office/drawing/2014/main" id="{E593BA94-4774-4F48-8E51-D5F36618B799}"/>
              </a:ext>
            </a:extLst>
          </p:cNvPr>
          <p:cNvSpPr txBox="1"/>
          <p:nvPr/>
        </p:nvSpPr>
        <p:spPr>
          <a:xfrm>
            <a:off x="8448265" y="-22146"/>
            <a:ext cx="648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dic-20</a:t>
            </a:r>
            <a:endParaRPr kumimoji="0" lang="es-MX" sz="14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cxnSp>
        <p:nvCxnSpPr>
          <p:cNvPr id="76" name="Conector recto 75">
            <a:extLst>
              <a:ext uri="{FF2B5EF4-FFF2-40B4-BE49-F238E27FC236}">
                <a16:creationId xmlns:a16="http://schemas.microsoft.com/office/drawing/2014/main" id="{C576B285-679F-4FDF-BD02-12EC89AD875B}"/>
              </a:ext>
            </a:extLst>
          </p:cNvPr>
          <p:cNvCxnSpPr>
            <a:cxnSpLocks/>
          </p:cNvCxnSpPr>
          <p:nvPr/>
        </p:nvCxnSpPr>
        <p:spPr>
          <a:xfrm flipH="1">
            <a:off x="-54973" y="334242"/>
            <a:ext cx="12399373"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79" name="Elipse 78">
            <a:extLst>
              <a:ext uri="{FF2B5EF4-FFF2-40B4-BE49-F238E27FC236}">
                <a16:creationId xmlns:a16="http://schemas.microsoft.com/office/drawing/2014/main" id="{E90CD9C8-524D-403D-AE77-C1DACE82D95E}"/>
              </a:ext>
            </a:extLst>
          </p:cNvPr>
          <p:cNvSpPr/>
          <p:nvPr/>
        </p:nvSpPr>
        <p:spPr>
          <a:xfrm>
            <a:off x="2837805" y="243953"/>
            <a:ext cx="180000" cy="180000"/>
          </a:xfrm>
          <a:prstGeom prst="ellipse">
            <a:avLst/>
          </a:prstGeom>
          <a:solidFill>
            <a:schemeClr val="bg1"/>
          </a:solidFill>
          <a:ln>
            <a:solidFill>
              <a:schemeClr val="bg2">
                <a:lumMod val="75000"/>
              </a:schemeClr>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Elipse 79">
            <a:extLst>
              <a:ext uri="{FF2B5EF4-FFF2-40B4-BE49-F238E27FC236}">
                <a16:creationId xmlns:a16="http://schemas.microsoft.com/office/drawing/2014/main" id="{C58EBF59-489F-4D43-89FE-67D2DCDE1F96}"/>
              </a:ext>
            </a:extLst>
          </p:cNvPr>
          <p:cNvSpPr/>
          <p:nvPr/>
        </p:nvSpPr>
        <p:spPr>
          <a:xfrm>
            <a:off x="5760035" y="240206"/>
            <a:ext cx="180000" cy="180000"/>
          </a:xfrm>
          <a:prstGeom prst="ellipse">
            <a:avLst/>
          </a:prstGeom>
          <a:solidFill>
            <a:schemeClr val="bg1"/>
          </a:solidFill>
          <a:ln>
            <a:solidFill>
              <a:schemeClr val="bg2">
                <a:lumMod val="75000"/>
              </a:schemeClr>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Elipse 80">
            <a:extLst>
              <a:ext uri="{FF2B5EF4-FFF2-40B4-BE49-F238E27FC236}">
                <a16:creationId xmlns:a16="http://schemas.microsoft.com/office/drawing/2014/main" id="{0984CBB7-BCA7-41E9-90D6-046EE05137CC}"/>
              </a:ext>
            </a:extLst>
          </p:cNvPr>
          <p:cNvSpPr/>
          <p:nvPr/>
        </p:nvSpPr>
        <p:spPr>
          <a:xfrm>
            <a:off x="8682265" y="240206"/>
            <a:ext cx="180000" cy="180000"/>
          </a:xfrm>
          <a:prstGeom prst="ellipse">
            <a:avLst/>
          </a:prstGeom>
          <a:solidFill>
            <a:schemeClr val="bg1"/>
          </a:solidFill>
          <a:ln>
            <a:solidFill>
              <a:schemeClr val="bg2">
                <a:lumMod val="75000"/>
              </a:schemeClr>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Elipse 81">
            <a:extLst>
              <a:ext uri="{FF2B5EF4-FFF2-40B4-BE49-F238E27FC236}">
                <a16:creationId xmlns:a16="http://schemas.microsoft.com/office/drawing/2014/main" id="{17F88C32-0904-46B1-AB6F-07641B0DF8C5}"/>
              </a:ext>
            </a:extLst>
          </p:cNvPr>
          <p:cNvSpPr/>
          <p:nvPr/>
        </p:nvSpPr>
        <p:spPr>
          <a:xfrm>
            <a:off x="11604495" y="240206"/>
            <a:ext cx="180000" cy="180000"/>
          </a:xfrm>
          <a:prstGeom prst="ellipse">
            <a:avLst/>
          </a:prstGeom>
          <a:solidFill>
            <a:schemeClr val="bg1"/>
          </a:solidFill>
          <a:ln>
            <a:solidFill>
              <a:schemeClr val="bg2">
                <a:lumMod val="75000"/>
              </a:schemeClr>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4" name="Conector recto 83">
            <a:extLst>
              <a:ext uri="{FF2B5EF4-FFF2-40B4-BE49-F238E27FC236}">
                <a16:creationId xmlns:a16="http://schemas.microsoft.com/office/drawing/2014/main" id="{33A5B450-4F7C-4501-8A0D-07488B40DF70}"/>
              </a:ext>
            </a:extLst>
          </p:cNvPr>
          <p:cNvCxnSpPr>
            <a:cxnSpLocks/>
          </p:cNvCxnSpPr>
          <p:nvPr/>
        </p:nvCxnSpPr>
        <p:spPr>
          <a:xfrm>
            <a:off x="5850035" y="554847"/>
            <a:ext cx="0" cy="6120000"/>
          </a:xfrm>
          <a:prstGeom prst="line">
            <a:avLst/>
          </a:prstGeom>
          <a:ln w="3175" cap="flat" cmpd="sng" algn="ctr">
            <a:solidFill>
              <a:schemeClr val="bg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7A2E8048-5030-4BC2-9E9A-983A86C47FE0}"/>
              </a:ext>
            </a:extLst>
          </p:cNvPr>
          <p:cNvCxnSpPr>
            <a:cxnSpLocks/>
          </p:cNvCxnSpPr>
          <p:nvPr/>
        </p:nvCxnSpPr>
        <p:spPr>
          <a:xfrm>
            <a:off x="8772265" y="532529"/>
            <a:ext cx="0" cy="6120000"/>
          </a:xfrm>
          <a:prstGeom prst="line">
            <a:avLst/>
          </a:prstGeom>
          <a:ln w="3175" cap="flat" cmpd="sng" algn="ctr">
            <a:solidFill>
              <a:schemeClr val="bg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6" name="Conector recto 85">
            <a:extLst>
              <a:ext uri="{FF2B5EF4-FFF2-40B4-BE49-F238E27FC236}">
                <a16:creationId xmlns:a16="http://schemas.microsoft.com/office/drawing/2014/main" id="{7AF365BE-65A3-4CD5-8A61-715E9F78A5D8}"/>
              </a:ext>
            </a:extLst>
          </p:cNvPr>
          <p:cNvCxnSpPr>
            <a:cxnSpLocks/>
          </p:cNvCxnSpPr>
          <p:nvPr/>
        </p:nvCxnSpPr>
        <p:spPr>
          <a:xfrm>
            <a:off x="11694495" y="525879"/>
            <a:ext cx="0" cy="6120000"/>
          </a:xfrm>
          <a:prstGeom prst="line">
            <a:avLst/>
          </a:prstGeom>
          <a:ln w="3175" cap="flat" cmpd="sng" algn="ctr">
            <a:solidFill>
              <a:schemeClr val="bg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9" name="Imagen 28">
            <a:extLst>
              <a:ext uri="{FF2B5EF4-FFF2-40B4-BE49-F238E27FC236}">
                <a16:creationId xmlns:a16="http://schemas.microsoft.com/office/drawing/2014/main" id="{71A98939-B48D-4BFF-9354-2AC0635D1BD1}"/>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959432" y="5441335"/>
            <a:ext cx="823755" cy="823755"/>
          </a:xfrm>
          <a:prstGeom prst="rect">
            <a:avLst/>
          </a:prstGeom>
        </p:spPr>
      </p:pic>
      <p:pic>
        <p:nvPicPr>
          <p:cNvPr id="31" name="Imagen 30">
            <a:extLst>
              <a:ext uri="{FF2B5EF4-FFF2-40B4-BE49-F238E27FC236}">
                <a16:creationId xmlns:a16="http://schemas.microsoft.com/office/drawing/2014/main" id="{B14979F6-7516-4831-A524-33E2219CDD5A}"/>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754783" y="5451894"/>
            <a:ext cx="819619" cy="819619"/>
          </a:xfrm>
          <a:prstGeom prst="rect">
            <a:avLst/>
          </a:prstGeom>
        </p:spPr>
      </p:pic>
      <p:sp>
        <p:nvSpPr>
          <p:cNvPr id="34" name="CuadroTexto 33">
            <a:extLst>
              <a:ext uri="{FF2B5EF4-FFF2-40B4-BE49-F238E27FC236}">
                <a16:creationId xmlns:a16="http://schemas.microsoft.com/office/drawing/2014/main" id="{E891C2FA-BF4F-49B3-ABDB-C653CDAB2B4D}"/>
              </a:ext>
            </a:extLst>
          </p:cNvPr>
          <p:cNvSpPr txBox="1"/>
          <p:nvPr/>
        </p:nvSpPr>
        <p:spPr>
          <a:xfrm>
            <a:off x="4834672" y="6273710"/>
            <a:ext cx="103425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srgbClr val="E7E6E6">
                    <a:lumMod val="75000"/>
                  </a:srgbClr>
                </a:solidFill>
                <a:effectLst/>
                <a:uLnTx/>
                <a:uFillTx/>
                <a:latin typeface="Roboto" pitchFamily="2" charset="0"/>
                <a:ea typeface="Roboto" pitchFamily="2" charset="0"/>
                <a:cs typeface="+mn-cs"/>
              </a:rPr>
              <a:t>Smart City</a:t>
            </a:r>
            <a:endParaRPr kumimoji="0" lang="es-AR" sz="1400" b="0" i="0" u="none" strike="noStrike" kern="1200" cap="none" spc="0" normalizeH="0" baseline="0" noProof="0" dirty="0">
              <a:ln>
                <a:noFill/>
              </a:ln>
              <a:solidFill>
                <a:srgbClr val="E7E6E6">
                  <a:lumMod val="75000"/>
                </a:srgbClr>
              </a:solidFill>
              <a:effectLst/>
              <a:uLnTx/>
              <a:uFillTx/>
              <a:latin typeface="Roboto" pitchFamily="2" charset="0"/>
              <a:ea typeface="Roboto" pitchFamily="2" charset="0"/>
              <a:cs typeface="+mn-cs"/>
            </a:endParaRPr>
          </a:p>
        </p:txBody>
      </p:sp>
      <p:pic>
        <p:nvPicPr>
          <p:cNvPr id="49" name="Imagen 48">
            <a:extLst>
              <a:ext uri="{FF2B5EF4-FFF2-40B4-BE49-F238E27FC236}">
                <a16:creationId xmlns:a16="http://schemas.microsoft.com/office/drawing/2014/main" id="{20F8AC24-1E6E-42C0-8D1E-3B8CB3395502}"/>
              </a:ext>
            </a:extLst>
          </p:cNvPr>
          <p:cNvPicPr>
            <a:picLocks noChangeAspect="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0905962" y="5394961"/>
            <a:ext cx="1137814" cy="928828"/>
          </a:xfrm>
          <a:prstGeom prst="rect">
            <a:avLst/>
          </a:prstGeom>
        </p:spPr>
      </p:pic>
      <p:pic>
        <p:nvPicPr>
          <p:cNvPr id="88" name="Imagen 87">
            <a:extLst>
              <a:ext uri="{FF2B5EF4-FFF2-40B4-BE49-F238E27FC236}">
                <a16:creationId xmlns:a16="http://schemas.microsoft.com/office/drawing/2014/main" id="{A44116F2-3F39-4579-A3C2-83BBBE285B78}"/>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8118386" y="5484213"/>
            <a:ext cx="665139" cy="799766"/>
          </a:xfrm>
          <a:prstGeom prst="rect">
            <a:avLst/>
          </a:prstGeom>
        </p:spPr>
      </p:pic>
      <p:pic>
        <p:nvPicPr>
          <p:cNvPr id="90" name="Imagen 89">
            <a:extLst>
              <a:ext uri="{FF2B5EF4-FFF2-40B4-BE49-F238E27FC236}">
                <a16:creationId xmlns:a16="http://schemas.microsoft.com/office/drawing/2014/main" id="{C0CF92DF-FAB1-410E-86F6-95D87693E2F8}"/>
              </a:ext>
            </a:extLst>
          </p:cNvPr>
          <p:cNvPicPr>
            <a:picLocks noChangeAspect="1"/>
          </p:cNvPicPr>
          <p:nvPr/>
        </p:nvPicPr>
        <p:blipFill>
          <a:blip r:embed="rId13">
            <a:duotone>
              <a:schemeClr val="accent3">
                <a:shade val="45000"/>
                <a:satMod val="135000"/>
              </a:schemeClr>
              <a:prstClr val="white"/>
            </a:duotone>
            <a:extLst>
              <a:ext uri="{BEBA8EAE-BF5A-486C-A8C5-ECC9F3942E4B}">
                <a14:imgProps xmlns:a14="http://schemas.microsoft.com/office/drawing/2010/main">
                  <a14:imgLayer r:embed="rId14">
                    <a14:imgEffect>
                      <a14:backgroundRemoval t="10000" b="100000" l="2500" r="1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9320974" y="5093881"/>
            <a:ext cx="1197985" cy="1197985"/>
          </a:xfrm>
          <a:prstGeom prst="rect">
            <a:avLst/>
          </a:prstGeom>
        </p:spPr>
      </p:pic>
      <p:sp>
        <p:nvSpPr>
          <p:cNvPr id="91" name="CuadroTexto 90">
            <a:extLst>
              <a:ext uri="{FF2B5EF4-FFF2-40B4-BE49-F238E27FC236}">
                <a16:creationId xmlns:a16="http://schemas.microsoft.com/office/drawing/2014/main" id="{60AE04D8-08DE-4C3A-834F-E00639E5B310}"/>
              </a:ext>
            </a:extLst>
          </p:cNvPr>
          <p:cNvSpPr txBox="1"/>
          <p:nvPr/>
        </p:nvSpPr>
        <p:spPr>
          <a:xfrm>
            <a:off x="9305764" y="6327164"/>
            <a:ext cx="135165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err="1">
                <a:ln>
                  <a:noFill/>
                </a:ln>
                <a:solidFill>
                  <a:srgbClr val="E7E6E6">
                    <a:lumMod val="75000"/>
                  </a:srgbClr>
                </a:solidFill>
                <a:effectLst/>
                <a:uLnTx/>
                <a:uFillTx/>
                <a:latin typeface="Roboto" pitchFamily="2" charset="0"/>
                <a:ea typeface="Roboto" pitchFamily="2" charset="0"/>
                <a:cs typeface="+mn-cs"/>
              </a:rPr>
              <a:t>IoT</a:t>
            </a:r>
            <a:r>
              <a:rPr kumimoji="0" lang="es-MX" sz="1400" b="0" i="0" u="none" strike="noStrike" kern="1200" cap="none" spc="0" normalizeH="0" baseline="0" noProof="0" dirty="0">
                <a:ln>
                  <a:noFill/>
                </a:ln>
                <a:solidFill>
                  <a:srgbClr val="E7E6E6">
                    <a:lumMod val="75000"/>
                  </a:srgbClr>
                </a:solidFill>
                <a:effectLst/>
                <a:uLnTx/>
                <a:uFillTx/>
                <a:latin typeface="Roboto" pitchFamily="2" charset="0"/>
                <a:ea typeface="Roboto" pitchFamily="2" charset="0"/>
                <a:cs typeface="+mn-cs"/>
              </a:rPr>
              <a:t> en Energía</a:t>
            </a:r>
            <a:endParaRPr kumimoji="0" lang="es-AR" sz="1400" b="0" i="0" u="none" strike="noStrike" kern="1200" cap="none" spc="0" normalizeH="0" baseline="0" noProof="0" dirty="0">
              <a:ln>
                <a:noFill/>
              </a:ln>
              <a:solidFill>
                <a:srgbClr val="E7E6E6">
                  <a:lumMod val="75000"/>
                </a:srgbClr>
              </a:solidFill>
              <a:effectLst/>
              <a:uLnTx/>
              <a:uFillTx/>
              <a:latin typeface="Roboto" pitchFamily="2" charset="0"/>
              <a:ea typeface="Roboto" pitchFamily="2" charset="0"/>
              <a:cs typeface="+mn-cs"/>
            </a:endParaRPr>
          </a:p>
        </p:txBody>
      </p:sp>
      <p:sp>
        <p:nvSpPr>
          <p:cNvPr id="99" name="CuadroTexto 98">
            <a:extLst>
              <a:ext uri="{FF2B5EF4-FFF2-40B4-BE49-F238E27FC236}">
                <a16:creationId xmlns:a16="http://schemas.microsoft.com/office/drawing/2014/main" id="{2C38D55F-DB69-480A-BFF0-6D4506293D26}"/>
              </a:ext>
            </a:extLst>
          </p:cNvPr>
          <p:cNvSpPr txBox="1"/>
          <p:nvPr/>
        </p:nvSpPr>
        <p:spPr>
          <a:xfrm>
            <a:off x="8297037" y="3608365"/>
            <a:ext cx="117692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Homologación</a:t>
            </a:r>
          </a:p>
        </p:txBody>
      </p:sp>
      <p:pic>
        <p:nvPicPr>
          <p:cNvPr id="1026" name="Picture 2" descr="Imagen relacionada">
            <a:extLst>
              <a:ext uri="{FF2B5EF4-FFF2-40B4-BE49-F238E27FC236}">
                <a16:creationId xmlns:a16="http://schemas.microsoft.com/office/drawing/2014/main" id="{5B255768-A8F8-4F3F-8AFC-EB30C8A144FA}"/>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9778" b="98667" l="5778" r="100000">
                        <a14:foregroundMark x1="42222" y1="75556" x2="42222" y2="75556"/>
                        <a14:foregroundMark x1="32000" y1="80000" x2="32000" y2="80000"/>
                        <a14:foregroundMark x1="58222" y1="80000" x2="58222" y2="80000"/>
                        <a14:foregroundMark x1="67111" y1="82222" x2="67111" y2="82222"/>
                      </a14:backgroundRemoval>
                    </a14:imgEffect>
                  </a14:imgLayer>
                </a14:imgProps>
              </a:ext>
              <a:ext uri="{28A0092B-C50C-407E-A947-70E740481C1C}">
                <a14:useLocalDpi xmlns:a14="http://schemas.microsoft.com/office/drawing/2010/main" val="0"/>
              </a:ext>
            </a:extLst>
          </a:blip>
          <a:srcRect/>
          <a:stretch>
            <a:fillRect/>
          </a:stretch>
        </p:blipFill>
        <p:spPr bwMode="auto">
          <a:xfrm>
            <a:off x="8480107" y="2855099"/>
            <a:ext cx="810784" cy="810784"/>
          </a:xfrm>
          <a:prstGeom prst="rect">
            <a:avLst/>
          </a:prstGeom>
          <a:noFill/>
          <a:extLst>
            <a:ext uri="{909E8E84-426E-40DD-AFC4-6F175D3DCCD1}">
              <a14:hiddenFill xmlns:a14="http://schemas.microsoft.com/office/drawing/2010/main">
                <a:solidFill>
                  <a:srgbClr val="FFFFFF"/>
                </a:solidFill>
              </a14:hiddenFill>
            </a:ext>
          </a:extLst>
        </p:spPr>
      </p:pic>
      <p:sp>
        <p:nvSpPr>
          <p:cNvPr id="100" name="CuadroTexto 99">
            <a:extLst>
              <a:ext uri="{FF2B5EF4-FFF2-40B4-BE49-F238E27FC236}">
                <a16:creationId xmlns:a16="http://schemas.microsoft.com/office/drawing/2014/main" id="{4182B323-5B0B-4468-9F8A-7A54776AF71A}"/>
              </a:ext>
            </a:extLst>
          </p:cNvPr>
          <p:cNvSpPr txBox="1"/>
          <p:nvPr/>
        </p:nvSpPr>
        <p:spPr>
          <a:xfrm>
            <a:off x="4856648" y="2730995"/>
            <a:ext cx="318973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600" b="0" i="0" u="none" strike="noStrike" kern="1200" cap="none" spc="0" normalizeH="0" baseline="0" noProof="0" dirty="0">
              <a:ln>
                <a:noFill/>
              </a:ln>
              <a:solidFill>
                <a:prstClr val="black"/>
              </a:solidFill>
              <a:effectLst/>
              <a:uLnTx/>
              <a:uFillTx/>
              <a:latin typeface="Roboto" pitchFamily="2" charset="0"/>
              <a:ea typeface="Roboto"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6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2da Prueba Piloto en Distribuidoras</a:t>
            </a:r>
          </a:p>
        </p:txBody>
      </p:sp>
      <p:sp>
        <p:nvSpPr>
          <p:cNvPr id="101" name="CuadroTexto 100">
            <a:extLst>
              <a:ext uri="{FF2B5EF4-FFF2-40B4-BE49-F238E27FC236}">
                <a16:creationId xmlns:a16="http://schemas.microsoft.com/office/drawing/2014/main" id="{1CF6EE17-C004-4379-A146-AF9F72296B29}"/>
              </a:ext>
            </a:extLst>
          </p:cNvPr>
          <p:cNvSpPr txBox="1"/>
          <p:nvPr/>
        </p:nvSpPr>
        <p:spPr>
          <a:xfrm>
            <a:off x="3710301" y="2959530"/>
            <a:ext cx="1037463" cy="646331"/>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12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EDEA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12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EDESAL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12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La Pampa</a:t>
            </a:r>
          </a:p>
        </p:txBody>
      </p:sp>
      <p:sp>
        <p:nvSpPr>
          <p:cNvPr id="102" name="Rectángulo: esquinas redondeadas 101">
            <a:extLst>
              <a:ext uri="{FF2B5EF4-FFF2-40B4-BE49-F238E27FC236}">
                <a16:creationId xmlns:a16="http://schemas.microsoft.com/office/drawing/2014/main" id="{02D79CCC-A248-47CB-924C-353BB64E2D6E}"/>
              </a:ext>
            </a:extLst>
          </p:cNvPr>
          <p:cNvSpPr/>
          <p:nvPr/>
        </p:nvSpPr>
        <p:spPr>
          <a:xfrm>
            <a:off x="9550101" y="2944370"/>
            <a:ext cx="887331" cy="5838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400" b="0" i="0" u="none" strike="noStrike" kern="1200" cap="none" spc="0" normalizeH="0" baseline="0" noProof="0" dirty="0">
                <a:ln>
                  <a:noFill/>
                </a:ln>
                <a:solidFill>
                  <a:prstClr val="white"/>
                </a:solidFill>
                <a:effectLst/>
                <a:uLnTx/>
                <a:uFillTx/>
                <a:latin typeface="Calibri" panose="020F0502020204030204"/>
                <a:ea typeface="+mn-ea"/>
                <a:cs typeface="+mn-cs"/>
              </a:rPr>
              <a:t>10.000 Equipos</a:t>
            </a:r>
          </a:p>
        </p:txBody>
      </p:sp>
      <p:pic>
        <p:nvPicPr>
          <p:cNvPr id="104" name="Imagen 103">
            <a:extLst>
              <a:ext uri="{FF2B5EF4-FFF2-40B4-BE49-F238E27FC236}">
                <a16:creationId xmlns:a16="http://schemas.microsoft.com/office/drawing/2014/main" id="{B363E080-942F-43CA-8B96-CED402094D9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742661" y="2895026"/>
            <a:ext cx="474861" cy="633148"/>
          </a:xfrm>
          <a:prstGeom prst="rect">
            <a:avLst/>
          </a:prstGeom>
          <a:effectLst>
            <a:outerShdw blurRad="50800" dist="38100" dir="2700000" algn="tl" rotWithShape="0">
              <a:prstClr val="black">
                <a:alpha val="40000"/>
              </a:prstClr>
            </a:outerShdw>
          </a:effectLst>
        </p:spPr>
      </p:pic>
      <p:sp>
        <p:nvSpPr>
          <p:cNvPr id="105" name="CuadroTexto 104">
            <a:extLst>
              <a:ext uri="{FF2B5EF4-FFF2-40B4-BE49-F238E27FC236}">
                <a16:creationId xmlns:a16="http://schemas.microsoft.com/office/drawing/2014/main" id="{47FB6A72-7049-4BED-B485-D0AA1F8EF159}"/>
              </a:ext>
            </a:extLst>
          </p:cNvPr>
          <p:cNvSpPr txBox="1"/>
          <p:nvPr/>
        </p:nvSpPr>
        <p:spPr>
          <a:xfrm>
            <a:off x="11077109" y="3698344"/>
            <a:ext cx="99578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Trifásico C1</a:t>
            </a:r>
          </a:p>
        </p:txBody>
      </p:sp>
      <p:pic>
        <p:nvPicPr>
          <p:cNvPr id="1028" name="Picture 4" descr="Resultado de imagen para icono de acuerdo">
            <a:extLst>
              <a:ext uri="{FF2B5EF4-FFF2-40B4-BE49-F238E27FC236}">
                <a16:creationId xmlns:a16="http://schemas.microsoft.com/office/drawing/2014/main" id="{8A445B32-8A39-43B3-B2BC-00EE61D299F8}"/>
              </a:ext>
            </a:extLst>
          </p:cNvPr>
          <p:cNvPicPr>
            <a:picLocks noChangeAspect="1" noChangeArrowheads="1"/>
          </p:cNvPicPr>
          <p:nvPr/>
        </p:nvPicPr>
        <p:blipFill>
          <a:blip r:embed="rId19">
            <a:duotone>
              <a:schemeClr val="bg2">
                <a:shade val="45000"/>
                <a:satMod val="135000"/>
              </a:schemeClr>
              <a:prstClr val="white"/>
            </a:duotone>
            <a:extLst>
              <a:ext uri="{BEBA8EAE-BF5A-486C-A8C5-ECC9F3942E4B}">
                <a14:imgProps xmlns:a14="http://schemas.microsoft.com/office/drawing/2010/main">
                  <a14:imgLayer r:embed="rId20">
                    <a14:imgEffect>
                      <a14:backgroundRemoval t="9778" b="89778" l="9778" r="97778">
                        <a14:foregroundMark x1="77778" y1="36000" x2="80000" y2="41333"/>
                      </a14:backgroundRemoval>
                    </a14:imgEffect>
                  </a14:imgLayer>
                </a14:imgProps>
              </a:ext>
              <a:ext uri="{28A0092B-C50C-407E-A947-70E740481C1C}">
                <a14:useLocalDpi xmlns:a14="http://schemas.microsoft.com/office/drawing/2010/main" val="0"/>
              </a:ext>
            </a:extLst>
          </a:blip>
          <a:srcRect/>
          <a:stretch>
            <a:fillRect/>
          </a:stretch>
        </p:blipFill>
        <p:spPr bwMode="auto">
          <a:xfrm>
            <a:off x="3724873" y="333294"/>
            <a:ext cx="743078" cy="743078"/>
          </a:xfrm>
          <a:prstGeom prst="rect">
            <a:avLst/>
          </a:prstGeom>
          <a:noFill/>
          <a:extLst>
            <a:ext uri="{909E8E84-426E-40DD-AFC4-6F175D3DCCD1}">
              <a14:hiddenFill xmlns:a14="http://schemas.microsoft.com/office/drawing/2010/main">
                <a:solidFill>
                  <a:srgbClr val="FFFFFF"/>
                </a:solidFill>
              </a14:hiddenFill>
            </a:ext>
          </a:extLst>
        </p:spPr>
      </p:pic>
      <p:sp>
        <p:nvSpPr>
          <p:cNvPr id="103" name="CuadroTexto 102">
            <a:extLst>
              <a:ext uri="{FF2B5EF4-FFF2-40B4-BE49-F238E27FC236}">
                <a16:creationId xmlns:a16="http://schemas.microsoft.com/office/drawing/2014/main" id="{5E1BE7DC-D21C-4865-8960-B75ECC482D73}"/>
              </a:ext>
            </a:extLst>
          </p:cNvPr>
          <p:cNvSpPr txBox="1"/>
          <p:nvPr/>
        </p:nvSpPr>
        <p:spPr>
          <a:xfrm>
            <a:off x="3529229" y="1174715"/>
            <a:ext cx="119090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100" b="0" i="0" u="none" strike="noStrike" kern="1200" cap="none" spc="0" normalizeH="0" baseline="0" noProof="0" dirty="0">
                <a:ln>
                  <a:noFill/>
                </a:ln>
                <a:solidFill>
                  <a:prstClr val="black"/>
                </a:solidFill>
                <a:effectLst/>
                <a:uLnTx/>
                <a:uFillTx/>
                <a:latin typeface="Roboto" pitchFamily="2" charset="0"/>
                <a:ea typeface="Roboto" pitchFamily="2" charset="0"/>
                <a:cs typeface="+mn-cs"/>
              </a:rPr>
              <a:t>Lanzamiento comodato en argentina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100" b="0" i="0" u="none" strike="noStrike" kern="1200" cap="none" spc="0" normalizeH="0" baseline="0" noProof="0" dirty="0">
              <a:ln>
                <a:noFill/>
              </a:ln>
              <a:solidFill>
                <a:prstClr val="black"/>
              </a:solidFill>
              <a:effectLst/>
              <a:uLnTx/>
              <a:uFillTx/>
              <a:latin typeface="Roboto" pitchFamily="2" charset="0"/>
              <a:ea typeface="Roboto" pitchFamily="2" charset="0"/>
              <a:cs typeface="+mn-cs"/>
            </a:endParaRPr>
          </a:p>
        </p:txBody>
      </p:sp>
      <p:pic>
        <p:nvPicPr>
          <p:cNvPr id="110" name="Picture 4" descr="Resultado de imagen para icono de acuerdo">
            <a:extLst>
              <a:ext uri="{FF2B5EF4-FFF2-40B4-BE49-F238E27FC236}">
                <a16:creationId xmlns:a16="http://schemas.microsoft.com/office/drawing/2014/main" id="{AFDB9906-89DF-4460-BE83-6B72AFB4EDE3}"/>
              </a:ext>
            </a:extLst>
          </p:cNvPr>
          <p:cNvPicPr>
            <a:picLocks noChangeAspect="1" noChangeArrowheads="1"/>
          </p:cNvPicPr>
          <p:nvPr/>
        </p:nvPicPr>
        <p:blipFill>
          <a:blip r:embed="rId19">
            <a:duotone>
              <a:schemeClr val="bg2">
                <a:shade val="45000"/>
                <a:satMod val="135000"/>
              </a:schemeClr>
              <a:prstClr val="white"/>
            </a:duotone>
            <a:extLst>
              <a:ext uri="{BEBA8EAE-BF5A-486C-A8C5-ECC9F3942E4B}">
                <a14:imgProps xmlns:a14="http://schemas.microsoft.com/office/drawing/2010/main">
                  <a14:imgLayer r:embed="rId20">
                    <a14:imgEffect>
                      <a14:backgroundRemoval t="9778" b="89778" l="9778" r="97778">
                        <a14:foregroundMark x1="77778" y1="36000" x2="80000" y2="41333"/>
                      </a14:backgroundRemoval>
                    </a14:imgEffect>
                  </a14:imgLayer>
                </a14:imgProps>
              </a:ext>
              <a:ext uri="{28A0092B-C50C-407E-A947-70E740481C1C}">
                <a14:useLocalDpi xmlns:a14="http://schemas.microsoft.com/office/drawing/2010/main" val="0"/>
              </a:ext>
            </a:extLst>
          </a:blip>
          <a:srcRect/>
          <a:stretch>
            <a:fillRect/>
          </a:stretch>
        </p:blipFill>
        <p:spPr bwMode="auto">
          <a:xfrm>
            <a:off x="7442586" y="327222"/>
            <a:ext cx="743078" cy="74307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para icono de banderas latam">
            <a:extLst>
              <a:ext uri="{FF2B5EF4-FFF2-40B4-BE49-F238E27FC236}">
                <a16:creationId xmlns:a16="http://schemas.microsoft.com/office/drawing/2014/main" id="{D7799BAD-88DE-41DA-9916-6123FA1A4C2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188972" y="1257937"/>
            <a:ext cx="5143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Resultado de imagen para icono de banderas colombia">
            <a:extLst>
              <a:ext uri="{FF2B5EF4-FFF2-40B4-BE49-F238E27FC236}">
                <a16:creationId xmlns:a16="http://schemas.microsoft.com/office/drawing/2014/main" id="{80668991-7463-4A45-BEAE-14AB314F2E5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795977" y="1234931"/>
            <a:ext cx="560363" cy="56036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Resultado de imagen para icono de banderas chile">
            <a:extLst>
              <a:ext uri="{FF2B5EF4-FFF2-40B4-BE49-F238E27FC236}">
                <a16:creationId xmlns:a16="http://schemas.microsoft.com/office/drawing/2014/main" id="{6B9DC5DC-A562-478E-834A-6CA9479A7DD7}"/>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160981" y="1829096"/>
            <a:ext cx="530623" cy="40888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Resultado de imagen para icono de banderas costa rica">
            <a:extLst>
              <a:ext uri="{FF2B5EF4-FFF2-40B4-BE49-F238E27FC236}">
                <a16:creationId xmlns:a16="http://schemas.microsoft.com/office/drawing/2014/main" id="{82512D81-205C-45F5-9FD8-218C1AC0BD9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806164" y="1755000"/>
            <a:ext cx="557076" cy="55707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Resultado de imagen para icono bandera argentina">
            <a:extLst>
              <a:ext uri="{FF2B5EF4-FFF2-40B4-BE49-F238E27FC236}">
                <a16:creationId xmlns:a16="http://schemas.microsoft.com/office/drawing/2014/main" id="{7846A167-54EC-47E8-95EF-611B2049C0F6}"/>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883173" y="1755515"/>
            <a:ext cx="5143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Resultado de imagen para icono bandera brasil">
            <a:extLst>
              <a:ext uri="{FF2B5EF4-FFF2-40B4-BE49-F238E27FC236}">
                <a16:creationId xmlns:a16="http://schemas.microsoft.com/office/drawing/2014/main" id="{C82AE2DE-55E1-42C6-A419-31BABB53C586}"/>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1387277" y="1131897"/>
            <a:ext cx="583829" cy="58382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Resultado de imagen para icono de acuerdo">
            <a:extLst>
              <a:ext uri="{FF2B5EF4-FFF2-40B4-BE49-F238E27FC236}">
                <a16:creationId xmlns:a16="http://schemas.microsoft.com/office/drawing/2014/main" id="{B79E1CC8-15F7-49F3-AE81-D289336A2EBE}"/>
              </a:ext>
            </a:extLst>
          </p:cNvPr>
          <p:cNvPicPr>
            <a:picLocks noChangeAspect="1" noChangeArrowheads="1"/>
          </p:cNvPicPr>
          <p:nvPr/>
        </p:nvPicPr>
        <p:blipFill>
          <a:blip r:embed="rId19">
            <a:duotone>
              <a:schemeClr val="bg2">
                <a:shade val="45000"/>
                <a:satMod val="135000"/>
              </a:schemeClr>
              <a:prstClr val="white"/>
            </a:duotone>
            <a:extLst>
              <a:ext uri="{BEBA8EAE-BF5A-486C-A8C5-ECC9F3942E4B}">
                <a14:imgProps xmlns:a14="http://schemas.microsoft.com/office/drawing/2010/main">
                  <a14:imgLayer r:embed="rId20">
                    <a14:imgEffect>
                      <a14:backgroundRemoval t="9778" b="89778" l="9778" r="97778">
                        <a14:foregroundMark x1="77778" y1="36000" x2="80000" y2="41333"/>
                      </a14:backgroundRemoval>
                    </a14:imgEffect>
                  </a14:imgLayer>
                </a14:imgProps>
              </a:ext>
              <a:ext uri="{28A0092B-C50C-407E-A947-70E740481C1C}">
                <a14:useLocalDpi xmlns:a14="http://schemas.microsoft.com/office/drawing/2010/main" val="0"/>
              </a:ext>
            </a:extLst>
          </a:blip>
          <a:srcRect/>
          <a:stretch>
            <a:fillRect/>
          </a:stretch>
        </p:blipFill>
        <p:spPr bwMode="auto">
          <a:xfrm>
            <a:off x="11352249" y="332077"/>
            <a:ext cx="743078" cy="7430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esultado de imagen para latam icon">
            <a:extLst>
              <a:ext uri="{FF2B5EF4-FFF2-40B4-BE49-F238E27FC236}">
                <a16:creationId xmlns:a16="http://schemas.microsoft.com/office/drawing/2014/main" id="{8B8AF890-3E70-44CB-B560-91DDD4CFF6B1}"/>
              </a:ext>
            </a:extLst>
          </p:cNvPr>
          <p:cNvPicPr>
            <a:picLocks noChangeAspect="1" noChangeArrowheads="1"/>
          </p:cNvPicPr>
          <p:nvPr/>
        </p:nvPicPr>
        <p:blipFill>
          <a:blip r:embed="rId27">
            <a:duotone>
              <a:srgbClr val="4472C4">
                <a:shade val="45000"/>
                <a:satMod val="135000"/>
              </a:srgbClr>
              <a:prstClr val="white"/>
            </a:duotone>
            <a:extLst>
              <a:ext uri="{BEBA8EAE-BF5A-486C-A8C5-ECC9F3942E4B}">
                <a14:imgProps xmlns:a14="http://schemas.microsoft.com/office/drawing/2010/main">
                  <a14:imgLayer r:embed="rId28">
                    <a14:imgEffect>
                      <a14:backgroundRemoval t="0" b="98500" l="3500" r="100000"/>
                    </a14:imgEffect>
                  </a14:imgLayer>
                </a14:imgProps>
              </a:ext>
              <a:ext uri="{28A0092B-C50C-407E-A947-70E740481C1C}">
                <a14:useLocalDpi xmlns:a14="http://schemas.microsoft.com/office/drawing/2010/main" val="0"/>
              </a:ext>
            </a:extLst>
          </a:blip>
          <a:srcRect/>
          <a:stretch>
            <a:fillRect/>
          </a:stretch>
        </p:blipFill>
        <p:spPr bwMode="auto">
          <a:xfrm>
            <a:off x="9001508" y="659342"/>
            <a:ext cx="2091877" cy="2091877"/>
          </a:xfrm>
          <a:prstGeom prst="rect">
            <a:avLst/>
          </a:prstGeom>
          <a:noFill/>
          <a:extLst>
            <a:ext uri="{909E8E84-426E-40DD-AFC4-6F175D3DCCD1}">
              <a14:hiddenFill xmlns:a14="http://schemas.microsoft.com/office/drawing/2010/main">
                <a:solidFill>
                  <a:srgbClr val="FFFFFF"/>
                </a:solidFill>
              </a14:hiddenFill>
            </a:ext>
          </a:extLst>
        </p:spPr>
      </p:pic>
      <p:cxnSp>
        <p:nvCxnSpPr>
          <p:cNvPr id="118" name="Conector recto 117">
            <a:extLst>
              <a:ext uri="{FF2B5EF4-FFF2-40B4-BE49-F238E27FC236}">
                <a16:creationId xmlns:a16="http://schemas.microsoft.com/office/drawing/2014/main" id="{A0E46AD2-42DC-49AF-9C9F-9399D33A0F5B}"/>
              </a:ext>
            </a:extLst>
          </p:cNvPr>
          <p:cNvCxnSpPr>
            <a:cxnSpLocks/>
          </p:cNvCxnSpPr>
          <p:nvPr/>
        </p:nvCxnSpPr>
        <p:spPr>
          <a:xfrm flipV="1">
            <a:off x="2218598" y="3589101"/>
            <a:ext cx="0" cy="2702765"/>
          </a:xfrm>
          <a:prstGeom prst="line">
            <a:avLst/>
          </a:prstGeom>
          <a:ln/>
        </p:spPr>
        <p:style>
          <a:lnRef idx="3">
            <a:schemeClr val="accent3"/>
          </a:lnRef>
          <a:fillRef idx="0">
            <a:schemeClr val="accent3"/>
          </a:fillRef>
          <a:effectRef idx="2">
            <a:schemeClr val="accent3"/>
          </a:effectRef>
          <a:fontRef idx="minor">
            <a:schemeClr val="tx1"/>
          </a:fontRef>
        </p:style>
      </p:cxnSp>
      <p:sp>
        <p:nvSpPr>
          <p:cNvPr id="170" name="Freeform 6">
            <a:extLst>
              <a:ext uri="{FF2B5EF4-FFF2-40B4-BE49-F238E27FC236}">
                <a16:creationId xmlns:a16="http://schemas.microsoft.com/office/drawing/2014/main" id="{FBA45A86-95C4-4DC5-932C-C1D288CD7B05}"/>
              </a:ext>
            </a:extLst>
          </p:cNvPr>
          <p:cNvSpPr>
            <a:spLocks noChangeAspect="1" noEditPoints="1"/>
          </p:cNvSpPr>
          <p:nvPr/>
        </p:nvSpPr>
        <p:spPr bwMode="auto">
          <a:xfrm>
            <a:off x="754689" y="4665620"/>
            <a:ext cx="455919" cy="249818"/>
          </a:xfrm>
          <a:custGeom>
            <a:avLst/>
            <a:gdLst>
              <a:gd name="T0" fmla="*/ 62 w 456"/>
              <a:gd name="T1" fmla="*/ 0 h 249"/>
              <a:gd name="T2" fmla="*/ 83 w 456"/>
              <a:gd name="T3" fmla="*/ 41 h 249"/>
              <a:gd name="T4" fmla="*/ 415 w 456"/>
              <a:gd name="T5" fmla="*/ 21 h 249"/>
              <a:gd name="T6" fmla="*/ 435 w 456"/>
              <a:gd name="T7" fmla="*/ 155 h 249"/>
              <a:gd name="T8" fmla="*/ 415 w 456"/>
              <a:gd name="T9" fmla="*/ 197 h 249"/>
              <a:gd name="T10" fmla="*/ 456 w 456"/>
              <a:gd name="T11" fmla="*/ 0 h 249"/>
              <a:gd name="T12" fmla="*/ 206 w 456"/>
              <a:gd name="T13" fmla="*/ 107 h 249"/>
              <a:gd name="T14" fmla="*/ 205 w 456"/>
              <a:gd name="T15" fmla="*/ 93 h 249"/>
              <a:gd name="T16" fmla="*/ 189 w 456"/>
              <a:gd name="T17" fmla="*/ 107 h 249"/>
              <a:gd name="T18" fmla="*/ 166 w 456"/>
              <a:gd name="T19" fmla="*/ 127 h 249"/>
              <a:gd name="T20" fmla="*/ 187 w 456"/>
              <a:gd name="T21" fmla="*/ 162 h 249"/>
              <a:gd name="T22" fmla="*/ 189 w 456"/>
              <a:gd name="T23" fmla="*/ 189 h 249"/>
              <a:gd name="T24" fmla="*/ 182 w 456"/>
              <a:gd name="T25" fmla="*/ 175 h 249"/>
              <a:gd name="T26" fmla="*/ 166 w 456"/>
              <a:gd name="T27" fmla="*/ 184 h 249"/>
              <a:gd name="T28" fmla="*/ 189 w 456"/>
              <a:gd name="T29" fmla="*/ 204 h 249"/>
              <a:gd name="T30" fmla="*/ 205 w 456"/>
              <a:gd name="T31" fmla="*/ 218 h 249"/>
              <a:gd name="T32" fmla="*/ 206 w 456"/>
              <a:gd name="T33" fmla="*/ 204 h 249"/>
              <a:gd name="T34" fmla="*/ 228 w 456"/>
              <a:gd name="T35" fmla="*/ 165 h 249"/>
              <a:gd name="T36" fmla="*/ 205 w 456"/>
              <a:gd name="T37" fmla="*/ 148 h 249"/>
              <a:gd name="T38" fmla="*/ 212 w 456"/>
              <a:gd name="T39" fmla="*/ 129 h 249"/>
              <a:gd name="T40" fmla="*/ 228 w 456"/>
              <a:gd name="T41" fmla="*/ 136 h 249"/>
              <a:gd name="T42" fmla="*/ 206 w 456"/>
              <a:gd name="T43" fmla="*/ 107 h 249"/>
              <a:gd name="T44" fmla="*/ 182 w 456"/>
              <a:gd name="T45" fmla="*/ 142 h 249"/>
              <a:gd name="T46" fmla="*/ 189 w 456"/>
              <a:gd name="T47" fmla="*/ 122 h 249"/>
              <a:gd name="T48" fmla="*/ 212 w 456"/>
              <a:gd name="T49" fmla="*/ 168 h 249"/>
              <a:gd name="T50" fmla="*/ 205 w 456"/>
              <a:gd name="T51" fmla="*/ 189 h 249"/>
              <a:gd name="T52" fmla="*/ 212 w 456"/>
              <a:gd name="T53" fmla="*/ 168 h 249"/>
              <a:gd name="T54" fmla="*/ 0 w 456"/>
              <a:gd name="T55" fmla="*/ 62 h 249"/>
              <a:gd name="T56" fmla="*/ 394 w 456"/>
              <a:gd name="T57" fmla="*/ 249 h 249"/>
              <a:gd name="T58" fmla="*/ 373 w 456"/>
              <a:gd name="T59" fmla="*/ 62 h 249"/>
              <a:gd name="T60" fmla="*/ 352 w 456"/>
              <a:gd name="T61" fmla="*/ 228 h 249"/>
              <a:gd name="T62" fmla="*/ 21 w 456"/>
              <a:gd name="T63" fmla="*/ 207 h 249"/>
              <a:gd name="T64" fmla="*/ 42 w 456"/>
              <a:gd name="T65" fmla="*/ 83 h 249"/>
              <a:gd name="T66" fmla="*/ 373 w 456"/>
              <a:gd name="T67" fmla="*/ 104 h 249"/>
              <a:gd name="T68" fmla="*/ 373 w 456"/>
              <a:gd name="T69" fmla="*/ 20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249">
                <a:moveTo>
                  <a:pt x="435" y="0"/>
                </a:moveTo>
                <a:cubicBezTo>
                  <a:pt x="62" y="0"/>
                  <a:pt x="62" y="0"/>
                  <a:pt x="62" y="0"/>
                </a:cubicBezTo>
                <a:cubicBezTo>
                  <a:pt x="62" y="41"/>
                  <a:pt x="62" y="41"/>
                  <a:pt x="62" y="41"/>
                </a:cubicBezTo>
                <a:cubicBezTo>
                  <a:pt x="83" y="41"/>
                  <a:pt x="83" y="41"/>
                  <a:pt x="83" y="41"/>
                </a:cubicBezTo>
                <a:cubicBezTo>
                  <a:pt x="94" y="41"/>
                  <a:pt x="104" y="32"/>
                  <a:pt x="104" y="21"/>
                </a:cubicBezTo>
                <a:cubicBezTo>
                  <a:pt x="415" y="21"/>
                  <a:pt x="415" y="21"/>
                  <a:pt x="415" y="21"/>
                </a:cubicBezTo>
                <a:cubicBezTo>
                  <a:pt x="415" y="32"/>
                  <a:pt x="424" y="41"/>
                  <a:pt x="435" y="41"/>
                </a:cubicBezTo>
                <a:cubicBezTo>
                  <a:pt x="435" y="155"/>
                  <a:pt x="435" y="155"/>
                  <a:pt x="435" y="155"/>
                </a:cubicBezTo>
                <a:cubicBezTo>
                  <a:pt x="424" y="155"/>
                  <a:pt x="415" y="165"/>
                  <a:pt x="415" y="176"/>
                </a:cubicBezTo>
                <a:cubicBezTo>
                  <a:pt x="415" y="197"/>
                  <a:pt x="415" y="197"/>
                  <a:pt x="415" y="197"/>
                </a:cubicBezTo>
                <a:cubicBezTo>
                  <a:pt x="456" y="197"/>
                  <a:pt x="456" y="197"/>
                  <a:pt x="456" y="197"/>
                </a:cubicBezTo>
                <a:cubicBezTo>
                  <a:pt x="456" y="0"/>
                  <a:pt x="456" y="0"/>
                  <a:pt x="456" y="0"/>
                </a:cubicBezTo>
                <a:lnTo>
                  <a:pt x="435" y="0"/>
                </a:lnTo>
                <a:close/>
                <a:moveTo>
                  <a:pt x="206" y="107"/>
                </a:moveTo>
                <a:cubicBezTo>
                  <a:pt x="205" y="107"/>
                  <a:pt x="205" y="107"/>
                  <a:pt x="205" y="107"/>
                </a:cubicBezTo>
                <a:cubicBezTo>
                  <a:pt x="205" y="93"/>
                  <a:pt x="205" y="93"/>
                  <a:pt x="205" y="93"/>
                </a:cubicBezTo>
                <a:cubicBezTo>
                  <a:pt x="189" y="93"/>
                  <a:pt x="189" y="93"/>
                  <a:pt x="189" y="93"/>
                </a:cubicBezTo>
                <a:cubicBezTo>
                  <a:pt x="189" y="107"/>
                  <a:pt x="189" y="107"/>
                  <a:pt x="189" y="107"/>
                </a:cubicBezTo>
                <a:cubicBezTo>
                  <a:pt x="188" y="107"/>
                  <a:pt x="188" y="107"/>
                  <a:pt x="188" y="107"/>
                </a:cubicBezTo>
                <a:cubicBezTo>
                  <a:pt x="176" y="107"/>
                  <a:pt x="166" y="116"/>
                  <a:pt x="166" y="127"/>
                </a:cubicBezTo>
                <a:cubicBezTo>
                  <a:pt x="166" y="144"/>
                  <a:pt x="166" y="144"/>
                  <a:pt x="166" y="144"/>
                </a:cubicBezTo>
                <a:cubicBezTo>
                  <a:pt x="166" y="154"/>
                  <a:pt x="175" y="162"/>
                  <a:pt x="187" y="162"/>
                </a:cubicBezTo>
                <a:cubicBezTo>
                  <a:pt x="189" y="162"/>
                  <a:pt x="189" y="162"/>
                  <a:pt x="189" y="162"/>
                </a:cubicBezTo>
                <a:cubicBezTo>
                  <a:pt x="189" y="189"/>
                  <a:pt x="189" y="189"/>
                  <a:pt x="189" y="189"/>
                </a:cubicBezTo>
                <a:cubicBezTo>
                  <a:pt x="185" y="188"/>
                  <a:pt x="182" y="186"/>
                  <a:pt x="182" y="182"/>
                </a:cubicBezTo>
                <a:cubicBezTo>
                  <a:pt x="182" y="175"/>
                  <a:pt x="182" y="175"/>
                  <a:pt x="182" y="175"/>
                </a:cubicBezTo>
                <a:cubicBezTo>
                  <a:pt x="166" y="175"/>
                  <a:pt x="166" y="175"/>
                  <a:pt x="166" y="175"/>
                </a:cubicBezTo>
                <a:cubicBezTo>
                  <a:pt x="166" y="184"/>
                  <a:pt x="166" y="184"/>
                  <a:pt x="166" y="184"/>
                </a:cubicBezTo>
                <a:cubicBezTo>
                  <a:pt x="166" y="195"/>
                  <a:pt x="176" y="204"/>
                  <a:pt x="188" y="204"/>
                </a:cubicBezTo>
                <a:cubicBezTo>
                  <a:pt x="189" y="204"/>
                  <a:pt x="189" y="204"/>
                  <a:pt x="189" y="204"/>
                </a:cubicBezTo>
                <a:cubicBezTo>
                  <a:pt x="189" y="218"/>
                  <a:pt x="189" y="218"/>
                  <a:pt x="189" y="218"/>
                </a:cubicBezTo>
                <a:cubicBezTo>
                  <a:pt x="205" y="218"/>
                  <a:pt x="205" y="218"/>
                  <a:pt x="205" y="218"/>
                </a:cubicBezTo>
                <a:cubicBezTo>
                  <a:pt x="205" y="204"/>
                  <a:pt x="205" y="204"/>
                  <a:pt x="205" y="204"/>
                </a:cubicBezTo>
                <a:cubicBezTo>
                  <a:pt x="206" y="204"/>
                  <a:pt x="206" y="204"/>
                  <a:pt x="206" y="204"/>
                </a:cubicBezTo>
                <a:cubicBezTo>
                  <a:pt x="218" y="204"/>
                  <a:pt x="228" y="195"/>
                  <a:pt x="228" y="184"/>
                </a:cubicBezTo>
                <a:cubicBezTo>
                  <a:pt x="228" y="165"/>
                  <a:pt x="228" y="165"/>
                  <a:pt x="228" y="165"/>
                </a:cubicBezTo>
                <a:cubicBezTo>
                  <a:pt x="228" y="156"/>
                  <a:pt x="219" y="148"/>
                  <a:pt x="208" y="148"/>
                </a:cubicBezTo>
                <a:cubicBezTo>
                  <a:pt x="205" y="148"/>
                  <a:pt x="205" y="148"/>
                  <a:pt x="205" y="148"/>
                </a:cubicBezTo>
                <a:cubicBezTo>
                  <a:pt x="205" y="122"/>
                  <a:pt x="205" y="122"/>
                  <a:pt x="205" y="122"/>
                </a:cubicBezTo>
                <a:cubicBezTo>
                  <a:pt x="209" y="123"/>
                  <a:pt x="212" y="125"/>
                  <a:pt x="212" y="129"/>
                </a:cubicBezTo>
                <a:cubicBezTo>
                  <a:pt x="212" y="136"/>
                  <a:pt x="212" y="136"/>
                  <a:pt x="212" y="136"/>
                </a:cubicBezTo>
                <a:cubicBezTo>
                  <a:pt x="228" y="136"/>
                  <a:pt x="228" y="136"/>
                  <a:pt x="228" y="136"/>
                </a:cubicBezTo>
                <a:cubicBezTo>
                  <a:pt x="228" y="127"/>
                  <a:pt x="228" y="127"/>
                  <a:pt x="228" y="127"/>
                </a:cubicBezTo>
                <a:cubicBezTo>
                  <a:pt x="228" y="116"/>
                  <a:pt x="218" y="107"/>
                  <a:pt x="206" y="107"/>
                </a:cubicBezTo>
                <a:close/>
                <a:moveTo>
                  <a:pt x="189" y="147"/>
                </a:moveTo>
                <a:cubicBezTo>
                  <a:pt x="185" y="147"/>
                  <a:pt x="182" y="145"/>
                  <a:pt x="182" y="142"/>
                </a:cubicBezTo>
                <a:cubicBezTo>
                  <a:pt x="182" y="129"/>
                  <a:pt x="182" y="129"/>
                  <a:pt x="182" y="129"/>
                </a:cubicBezTo>
                <a:cubicBezTo>
                  <a:pt x="182" y="125"/>
                  <a:pt x="185" y="123"/>
                  <a:pt x="189" y="122"/>
                </a:cubicBezTo>
                <a:lnTo>
                  <a:pt x="189" y="147"/>
                </a:lnTo>
                <a:close/>
                <a:moveTo>
                  <a:pt x="212" y="168"/>
                </a:moveTo>
                <a:cubicBezTo>
                  <a:pt x="212" y="182"/>
                  <a:pt x="212" y="182"/>
                  <a:pt x="212" y="182"/>
                </a:cubicBezTo>
                <a:cubicBezTo>
                  <a:pt x="212" y="186"/>
                  <a:pt x="209" y="188"/>
                  <a:pt x="205" y="189"/>
                </a:cubicBezTo>
                <a:cubicBezTo>
                  <a:pt x="205" y="162"/>
                  <a:pt x="205" y="162"/>
                  <a:pt x="205" y="162"/>
                </a:cubicBezTo>
                <a:cubicBezTo>
                  <a:pt x="209" y="163"/>
                  <a:pt x="212" y="165"/>
                  <a:pt x="212" y="168"/>
                </a:cubicBezTo>
                <a:close/>
                <a:moveTo>
                  <a:pt x="373" y="62"/>
                </a:moveTo>
                <a:cubicBezTo>
                  <a:pt x="0" y="62"/>
                  <a:pt x="0" y="62"/>
                  <a:pt x="0" y="62"/>
                </a:cubicBezTo>
                <a:cubicBezTo>
                  <a:pt x="0" y="249"/>
                  <a:pt x="0" y="249"/>
                  <a:pt x="0" y="249"/>
                </a:cubicBezTo>
                <a:cubicBezTo>
                  <a:pt x="394" y="249"/>
                  <a:pt x="394" y="249"/>
                  <a:pt x="394" y="249"/>
                </a:cubicBezTo>
                <a:cubicBezTo>
                  <a:pt x="394" y="62"/>
                  <a:pt x="394" y="62"/>
                  <a:pt x="394" y="62"/>
                </a:cubicBezTo>
                <a:lnTo>
                  <a:pt x="373" y="62"/>
                </a:lnTo>
                <a:close/>
                <a:moveTo>
                  <a:pt x="373" y="207"/>
                </a:moveTo>
                <a:cubicBezTo>
                  <a:pt x="362" y="207"/>
                  <a:pt x="352" y="217"/>
                  <a:pt x="352" y="228"/>
                </a:cubicBezTo>
                <a:cubicBezTo>
                  <a:pt x="42" y="228"/>
                  <a:pt x="42" y="228"/>
                  <a:pt x="42" y="228"/>
                </a:cubicBezTo>
                <a:cubicBezTo>
                  <a:pt x="42" y="217"/>
                  <a:pt x="32" y="207"/>
                  <a:pt x="21" y="207"/>
                </a:cubicBezTo>
                <a:cubicBezTo>
                  <a:pt x="21" y="104"/>
                  <a:pt x="21" y="104"/>
                  <a:pt x="21" y="104"/>
                </a:cubicBezTo>
                <a:cubicBezTo>
                  <a:pt x="32" y="104"/>
                  <a:pt x="42" y="94"/>
                  <a:pt x="42" y="83"/>
                </a:cubicBezTo>
                <a:cubicBezTo>
                  <a:pt x="352" y="83"/>
                  <a:pt x="352" y="83"/>
                  <a:pt x="352" y="83"/>
                </a:cubicBezTo>
                <a:cubicBezTo>
                  <a:pt x="352" y="94"/>
                  <a:pt x="362" y="104"/>
                  <a:pt x="373" y="104"/>
                </a:cubicBezTo>
                <a:lnTo>
                  <a:pt x="373" y="207"/>
                </a:lnTo>
                <a:close/>
                <a:moveTo>
                  <a:pt x="373" y="207"/>
                </a:moveTo>
                <a:cubicBezTo>
                  <a:pt x="373" y="207"/>
                  <a:pt x="373" y="207"/>
                  <a:pt x="373" y="207"/>
                </a:cubicBezTo>
              </a:path>
            </a:pathLst>
          </a:custGeom>
          <a:solidFill>
            <a:srgbClr val="7CB55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E7E7E"/>
              </a:solidFill>
              <a:effectLst/>
              <a:uLnTx/>
              <a:uFillTx/>
              <a:latin typeface="roboto"/>
              <a:ea typeface="+mn-ea"/>
              <a:cs typeface="+mn-cs"/>
            </a:endParaRPr>
          </a:p>
        </p:txBody>
      </p:sp>
      <p:sp>
        <p:nvSpPr>
          <p:cNvPr id="171" name="Rectángulo 170">
            <a:extLst>
              <a:ext uri="{FF2B5EF4-FFF2-40B4-BE49-F238E27FC236}">
                <a16:creationId xmlns:a16="http://schemas.microsoft.com/office/drawing/2014/main" id="{C1512C05-ABF7-43CD-9C3F-26D0B2227E9B}"/>
              </a:ext>
            </a:extLst>
          </p:cNvPr>
          <p:cNvSpPr/>
          <p:nvPr/>
        </p:nvSpPr>
        <p:spPr>
          <a:xfrm>
            <a:off x="319147" y="4966983"/>
            <a:ext cx="132700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5A5A5"/>
                </a:solidFill>
                <a:effectLst/>
                <a:uLnTx/>
                <a:uFillTx/>
                <a:latin typeface="Roboto" pitchFamily="2" charset="0"/>
                <a:ea typeface="Roboto" pitchFamily="2" charset="0"/>
                <a:cs typeface="+mn-cs"/>
              </a:rPr>
              <a:t>Ronda SAFE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5A5A5"/>
                </a:solidFill>
                <a:effectLst/>
                <a:uLnTx/>
                <a:uFillTx/>
                <a:latin typeface="Roboto" pitchFamily="2" charset="0"/>
                <a:ea typeface="Roboto" pitchFamily="2" charset="0"/>
                <a:cs typeface="+mn-cs"/>
              </a:rPr>
              <a:t>USD 600K</a:t>
            </a:r>
            <a:endParaRPr kumimoji="0" lang="es-AR" sz="1400" b="0" i="0" u="none" strike="noStrike" kern="1200" cap="none" spc="0" normalizeH="0" baseline="0" noProof="0" dirty="0">
              <a:ln>
                <a:noFill/>
              </a:ln>
              <a:solidFill>
                <a:srgbClr val="A5A5A5"/>
              </a:solidFill>
              <a:effectLst/>
              <a:uLnTx/>
              <a:uFillTx/>
              <a:latin typeface="Roboto" pitchFamily="2" charset="0"/>
              <a:ea typeface="Roboto" pitchFamily="2" charset="0"/>
              <a:cs typeface="+mn-cs"/>
            </a:endParaRPr>
          </a:p>
        </p:txBody>
      </p:sp>
      <p:pic>
        <p:nvPicPr>
          <p:cNvPr id="172" name="Imagen 171">
            <a:extLst>
              <a:ext uri="{FF2B5EF4-FFF2-40B4-BE49-F238E27FC236}">
                <a16:creationId xmlns:a16="http://schemas.microsoft.com/office/drawing/2014/main" id="{01325FCE-536E-4820-AA9B-947DD075ABB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5839801" y="1498895"/>
            <a:ext cx="432041" cy="696715"/>
          </a:xfrm>
          <a:prstGeom prst="rect">
            <a:avLst/>
          </a:prstGeom>
        </p:spPr>
      </p:pic>
      <p:pic>
        <p:nvPicPr>
          <p:cNvPr id="173" name="Imagen 172">
            <a:extLst>
              <a:ext uri="{FF2B5EF4-FFF2-40B4-BE49-F238E27FC236}">
                <a16:creationId xmlns:a16="http://schemas.microsoft.com/office/drawing/2014/main" id="{DBE9D81D-23CF-4552-830E-6F850C7F9B41}"/>
              </a:ext>
            </a:extLst>
          </p:cNvPr>
          <p:cNvPicPr>
            <a:picLocks noChangeAspect="1"/>
          </p:cNvPicPr>
          <p:nvPr/>
        </p:nvPicPr>
        <p:blipFill rotWithShape="1">
          <a:blip r:embed="rId30">
            <a:extLst>
              <a:ext uri="{28A0092B-C50C-407E-A947-70E740481C1C}">
                <a14:useLocalDpi xmlns:a14="http://schemas.microsoft.com/office/drawing/2010/main" val="0"/>
              </a:ext>
            </a:extLst>
          </a:blip>
          <a:srcRect r="44284"/>
          <a:stretch/>
        </p:blipFill>
        <p:spPr>
          <a:xfrm>
            <a:off x="4566087" y="829147"/>
            <a:ext cx="1571428" cy="1532205"/>
          </a:xfrm>
          <a:prstGeom prst="rect">
            <a:avLst/>
          </a:prstGeom>
        </p:spPr>
      </p:pic>
      <p:pic>
        <p:nvPicPr>
          <p:cNvPr id="10" name="Picture 2" descr="Resultado de imagen para ministerio de desarrollo productivo">
            <a:extLst>
              <a:ext uri="{FF2B5EF4-FFF2-40B4-BE49-F238E27FC236}">
                <a16:creationId xmlns:a16="http://schemas.microsoft.com/office/drawing/2014/main" id="{AADAB1D0-126D-4C48-BAF6-2D97DD0E929A}"/>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619128" y="4816584"/>
            <a:ext cx="1932334" cy="659208"/>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3F4189E4-5485-40BA-8C18-9F317E21407F}"/>
              </a:ext>
            </a:extLst>
          </p:cNvPr>
          <p:cNvSpPr txBox="1"/>
          <p:nvPr/>
        </p:nvSpPr>
        <p:spPr>
          <a:xfrm>
            <a:off x="6942850" y="5524809"/>
            <a:ext cx="9893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70AD47"/>
                </a:solidFill>
                <a:effectLst/>
                <a:uLnTx/>
                <a:uFillTx/>
                <a:latin typeface="Calibri" panose="020F0502020204030204"/>
                <a:ea typeface="+mn-ea"/>
                <a:cs typeface="+mn-cs"/>
              </a:rPr>
              <a:t>$15 M</a:t>
            </a:r>
          </a:p>
        </p:txBody>
      </p:sp>
      <p:pic>
        <p:nvPicPr>
          <p:cNvPr id="87" name="Imagen 86">
            <a:extLst>
              <a:ext uri="{FF2B5EF4-FFF2-40B4-BE49-F238E27FC236}">
                <a16:creationId xmlns:a16="http://schemas.microsoft.com/office/drawing/2014/main" id="{67856E38-FE69-44B5-BF15-6A4349AF2111}"/>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2400" b="92800" l="350" r="99476">
                        <a14:foregroundMark x1="22203" y1="36000" x2="22902" y2="47200"/>
                        <a14:foregroundMark x1="37238" y1="52000" x2="37238" y2="52000"/>
                        <a14:foregroundMark x1="48252" y1="60800" x2="48252" y2="60800"/>
                        <a14:foregroundMark x1="58916" y1="56000" x2="58916" y2="56000"/>
                        <a14:foregroundMark x1="76049" y1="47200" x2="76049" y2="47200"/>
                        <a14:foregroundMark x1="77273" y1="20000" x2="77273" y2="20000"/>
                        <a14:foregroundMark x1="79895" y1="47200" x2="74825" y2="47200"/>
                        <a14:foregroundMark x1="81119" y1="76000" x2="74650" y2="75200"/>
                        <a14:foregroundMark x1="81119" y1="18400" x2="73776" y2="20800"/>
                        <a14:foregroundMark x1="90559" y1="42400" x2="90559" y2="42400"/>
                        <a14:foregroundMark x1="80769" y1="45600" x2="79720" y2="44000"/>
                      </a14:backgroundRemoval>
                    </a14:imgEffect>
                  </a14:imgLayer>
                </a14:imgProps>
              </a:ext>
            </a:extLst>
          </a:blip>
          <a:stretch>
            <a:fillRect/>
          </a:stretch>
        </p:blipFill>
        <p:spPr>
          <a:xfrm>
            <a:off x="79783" y="3437101"/>
            <a:ext cx="1760696" cy="384767"/>
          </a:xfrm>
          <a:prstGeom prst="rect">
            <a:avLst/>
          </a:prstGeom>
        </p:spPr>
      </p:pic>
      <p:sp>
        <p:nvSpPr>
          <p:cNvPr id="3" name="CuadroTexto 2">
            <a:extLst>
              <a:ext uri="{FF2B5EF4-FFF2-40B4-BE49-F238E27FC236}">
                <a16:creationId xmlns:a16="http://schemas.microsoft.com/office/drawing/2014/main" id="{F9FA101C-4A89-4A3F-B105-B1FB8346D9FD}"/>
              </a:ext>
            </a:extLst>
          </p:cNvPr>
          <p:cNvSpPr txBox="1"/>
          <p:nvPr/>
        </p:nvSpPr>
        <p:spPr>
          <a:xfrm>
            <a:off x="440725" y="4270516"/>
            <a:ext cx="1097352" cy="369332"/>
          </a:xfrm>
          <a:prstGeom prst="rect">
            <a:avLst/>
          </a:prstGeom>
          <a:noFill/>
        </p:spPr>
        <p:txBody>
          <a:bodyPr wrap="none" rtlCol="0">
            <a:spAutoFit/>
          </a:bodyPr>
          <a:lstStyle/>
          <a:p>
            <a:r>
              <a:rPr lang="es-AR" dirty="0"/>
              <a:t>Nov-2019</a:t>
            </a:r>
          </a:p>
        </p:txBody>
      </p:sp>
    </p:spTree>
    <p:extLst>
      <p:ext uri="{BB962C8B-B14F-4D97-AF65-F5344CB8AC3E}">
        <p14:creationId xmlns:p14="http://schemas.microsoft.com/office/powerpoint/2010/main" val="105583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2700"/>
                                        <p:tgtEl>
                                          <p:spTgt spid="76"/>
                                        </p:tgtEl>
                                      </p:cBhvr>
                                    </p:animEffect>
                                  </p:childTnLst>
                                </p:cTn>
                              </p:par>
                              <p:par>
                                <p:cTn id="8" presetID="22" presetClass="entr" presetSubtype="8"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wipe(left)">
                                      <p:cBhvr>
                                        <p:cTn id="10" dur="2700"/>
                                        <p:tgtEl>
                                          <p:spTgt spid="83"/>
                                        </p:tgtEl>
                                      </p:cBhvr>
                                    </p:animEffect>
                                  </p:childTnLst>
                                </p:cTn>
                              </p:par>
                              <p:par>
                                <p:cTn id="11" presetID="22" presetClass="entr" presetSubtype="8"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2700"/>
                                        <p:tgtEl>
                                          <p:spTgt spid="84"/>
                                        </p:tgtEl>
                                      </p:cBhvr>
                                    </p:animEffect>
                                  </p:childTnLst>
                                </p:cTn>
                              </p:par>
                              <p:par>
                                <p:cTn id="14" presetID="22" presetClass="entr" presetSubtype="8"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wipe(left)">
                                      <p:cBhvr>
                                        <p:cTn id="16" dur="2700"/>
                                        <p:tgtEl>
                                          <p:spTgt spid="85"/>
                                        </p:tgtEl>
                                      </p:cBhvr>
                                    </p:animEffect>
                                  </p:childTnLst>
                                </p:cTn>
                              </p:par>
                              <p:par>
                                <p:cTn id="17" presetID="22" presetClass="entr" presetSubtype="8" fill="hold"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wipe(left)">
                                      <p:cBhvr>
                                        <p:cTn id="19" dur="2700"/>
                                        <p:tgtEl>
                                          <p:spTgt spid="86"/>
                                        </p:tgtEl>
                                      </p:cBhvr>
                                    </p:animEffect>
                                  </p:childTnLst>
                                </p:cTn>
                              </p:par>
                              <p:par>
                                <p:cTn id="20" presetID="22" presetClass="entr" presetSubtype="8" fill="hold" grpId="0" nodeType="withEffect">
                                  <p:stCondLst>
                                    <p:cond delay="300"/>
                                  </p:stCondLst>
                                  <p:childTnLst>
                                    <p:set>
                                      <p:cBhvr>
                                        <p:cTn id="21" dur="1" fill="hold">
                                          <p:stCondLst>
                                            <p:cond delay="0"/>
                                          </p:stCondLst>
                                        </p:cTn>
                                        <p:tgtEl>
                                          <p:spTgt spid="79"/>
                                        </p:tgtEl>
                                        <p:attrNameLst>
                                          <p:attrName>style.visibility</p:attrName>
                                        </p:attrNameLst>
                                      </p:cBhvr>
                                      <p:to>
                                        <p:strVal val="visible"/>
                                      </p:to>
                                    </p:set>
                                    <p:animEffect transition="in" filter="wipe(left)">
                                      <p:cBhvr>
                                        <p:cTn id="22" dur="500"/>
                                        <p:tgtEl>
                                          <p:spTgt spid="79"/>
                                        </p:tgtEl>
                                      </p:cBhvr>
                                    </p:animEffect>
                                  </p:childTnLst>
                                </p:cTn>
                              </p:par>
                              <p:par>
                                <p:cTn id="23" presetID="22" presetClass="entr" presetSubtype="8" fill="hold" grpId="0" nodeType="withEffect">
                                  <p:stCondLst>
                                    <p:cond delay="300"/>
                                  </p:stCondLst>
                                  <p:childTnLst>
                                    <p:set>
                                      <p:cBhvr>
                                        <p:cTn id="24" dur="1" fill="hold">
                                          <p:stCondLst>
                                            <p:cond delay="0"/>
                                          </p:stCondLst>
                                        </p:cTn>
                                        <p:tgtEl>
                                          <p:spTgt spid="72"/>
                                        </p:tgtEl>
                                        <p:attrNameLst>
                                          <p:attrName>style.visibility</p:attrName>
                                        </p:attrNameLst>
                                      </p:cBhvr>
                                      <p:to>
                                        <p:strVal val="visible"/>
                                      </p:to>
                                    </p:set>
                                    <p:animEffect transition="in" filter="wipe(left)">
                                      <p:cBhvr>
                                        <p:cTn id="25" dur="500"/>
                                        <p:tgtEl>
                                          <p:spTgt spid="7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74"/>
                                        </p:tgtEl>
                                        <p:attrNameLst>
                                          <p:attrName>style.visibility</p:attrName>
                                        </p:attrNameLst>
                                      </p:cBhvr>
                                      <p:to>
                                        <p:strVal val="visible"/>
                                      </p:to>
                                    </p:set>
                                    <p:animEffect transition="in" filter="wipe(left)">
                                      <p:cBhvr>
                                        <p:cTn id="31" dur="500"/>
                                        <p:tgtEl>
                                          <p:spTgt spid="74"/>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81"/>
                                        </p:tgtEl>
                                        <p:attrNameLst>
                                          <p:attrName>style.visibility</p:attrName>
                                        </p:attrNameLst>
                                      </p:cBhvr>
                                      <p:to>
                                        <p:strVal val="visible"/>
                                      </p:to>
                                    </p:set>
                                    <p:animEffect transition="in" filter="wipe(left)">
                                      <p:cBhvr>
                                        <p:cTn id="34" dur="500"/>
                                        <p:tgtEl>
                                          <p:spTgt spid="81"/>
                                        </p:tgtEl>
                                      </p:cBhvr>
                                    </p:animEffect>
                                  </p:childTnLst>
                                </p:cTn>
                              </p:par>
                              <p:par>
                                <p:cTn id="35" presetID="22" presetClass="entr" presetSubtype="8" fill="hold" grpId="0" nodeType="withEffect">
                                  <p:stCondLst>
                                    <p:cond delay="130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par>
                                <p:cTn id="38" presetID="22" presetClass="entr" presetSubtype="8" fill="hold" grpId="0" nodeType="withEffect">
                                  <p:stCondLst>
                                    <p:cond delay="1800"/>
                                  </p:stCondLst>
                                  <p:childTnLst>
                                    <p:set>
                                      <p:cBhvr>
                                        <p:cTn id="39" dur="1" fill="hold">
                                          <p:stCondLst>
                                            <p:cond delay="0"/>
                                          </p:stCondLst>
                                        </p:cTn>
                                        <p:tgtEl>
                                          <p:spTgt spid="82"/>
                                        </p:tgtEl>
                                        <p:attrNameLst>
                                          <p:attrName>style.visibility</p:attrName>
                                        </p:attrNameLst>
                                      </p:cBhvr>
                                      <p:to>
                                        <p:strVal val="visible"/>
                                      </p:to>
                                    </p:set>
                                    <p:animEffect transition="in" filter="wipe(left)">
                                      <p:cBhvr>
                                        <p:cTn id="40" dur="500"/>
                                        <p:tgtEl>
                                          <p:spTgt spid="8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fade">
                                      <p:cBhvr>
                                        <p:cTn id="48" dur="500"/>
                                        <p:tgtEl>
                                          <p:spTgt spid="1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0"/>
                                        </p:tgtEl>
                                        <p:attrNameLst>
                                          <p:attrName>style.visibility</p:attrName>
                                        </p:attrNameLst>
                                      </p:cBhvr>
                                      <p:to>
                                        <p:strVal val="visible"/>
                                      </p:to>
                                    </p:set>
                                    <p:animEffect transition="in" filter="fade">
                                      <p:cBhvr>
                                        <p:cTn id="51" dur="500"/>
                                        <p:tgtEl>
                                          <p:spTgt spid="170"/>
                                        </p:tgtEl>
                                      </p:cBhvr>
                                    </p:animEffect>
                                  </p:childTnLst>
                                </p:cTn>
                              </p:par>
                              <p:par>
                                <p:cTn id="52" presetID="22" presetClass="entr" presetSubtype="8" fill="hold" grpId="0" nodeType="withEffect">
                                  <p:stCondLst>
                                    <p:cond delay="1800"/>
                                  </p:stCondLst>
                                  <p:childTnLst>
                                    <p:set>
                                      <p:cBhvr>
                                        <p:cTn id="53" dur="1" fill="hold">
                                          <p:stCondLst>
                                            <p:cond delay="0"/>
                                          </p:stCondLst>
                                        </p:cTn>
                                        <p:tgtEl>
                                          <p:spTgt spid="73"/>
                                        </p:tgtEl>
                                        <p:attrNameLst>
                                          <p:attrName>style.visibility</p:attrName>
                                        </p:attrNameLst>
                                      </p:cBhvr>
                                      <p:to>
                                        <p:strVal val="visible"/>
                                      </p:to>
                                    </p:set>
                                    <p:animEffect transition="in" filter="wipe(left)">
                                      <p:cBhvr>
                                        <p:cTn id="54" dur="500"/>
                                        <p:tgtEl>
                                          <p:spTgt spid="7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300"/>
                                        <p:tgtEl>
                                          <p:spTgt spid="19"/>
                                        </p:tgtEl>
                                      </p:cBhvr>
                                    </p:animEffect>
                                  </p:childTnLst>
                                </p:cTn>
                              </p:par>
                            </p:childTnLst>
                          </p:cTn>
                        </p:par>
                        <p:par>
                          <p:cTn id="60" fill="hold">
                            <p:stCondLst>
                              <p:cond delay="300"/>
                            </p:stCondLst>
                            <p:childTnLst>
                              <p:par>
                                <p:cTn id="61" presetID="2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600"/>
                                        <p:tgtEl>
                                          <p:spTgt spid="16"/>
                                        </p:tgtEl>
                                      </p:cBhvr>
                                    </p:animEffect>
                                  </p:childTnLst>
                                </p:cTn>
                              </p:par>
                              <p:par>
                                <p:cTn id="64" presetID="22" presetClass="entr" presetSubtype="1" fill="hold" nodeType="with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up)">
                                      <p:cBhvr>
                                        <p:cTn id="66" dur="600"/>
                                        <p:tgtEl>
                                          <p:spTgt spid="118"/>
                                        </p:tgtEl>
                                      </p:cBhvr>
                                    </p:animEffect>
                                  </p:childTnLst>
                                </p:cTn>
                              </p:par>
                            </p:childTnLst>
                          </p:cTn>
                        </p:par>
                        <p:par>
                          <p:cTn id="67" fill="hold">
                            <p:stCondLst>
                              <p:cond delay="900"/>
                            </p:stCondLst>
                            <p:childTnLst>
                              <p:par>
                                <p:cTn id="68" presetID="22" presetClass="entr" presetSubtype="8"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400"/>
                                        <p:tgtEl>
                                          <p:spTgt spid="24"/>
                                        </p:tgtEl>
                                      </p:cBhvr>
                                    </p:animEffect>
                                  </p:childTnLst>
                                </p:cTn>
                              </p:par>
                              <p:par>
                                <p:cTn id="71" presetID="22" presetClass="entr" presetSubtype="8"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left)">
                                      <p:cBhvr>
                                        <p:cTn id="73" dur="400"/>
                                        <p:tgtEl>
                                          <p:spTgt spid="25"/>
                                        </p:tgtEl>
                                      </p:cBhvr>
                                    </p:animEffect>
                                  </p:childTnLst>
                                </p:cTn>
                              </p:par>
                              <p:par>
                                <p:cTn id="74" presetID="22" presetClass="entr" presetSubtype="8"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400"/>
                                        <p:tgtEl>
                                          <p:spTgt spid="22"/>
                                        </p:tgtEl>
                                      </p:cBhvr>
                                    </p:animEffect>
                                  </p:childTnLst>
                                </p:cTn>
                              </p:par>
                            </p:childTnLst>
                          </p:cTn>
                        </p:par>
                        <p:par>
                          <p:cTn id="77" fill="hold">
                            <p:stCondLst>
                              <p:cond delay="1300"/>
                            </p:stCondLst>
                            <p:childTnLst>
                              <p:par>
                                <p:cTn id="78" presetID="10" presetClass="entr" presetSubtype="0"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fade">
                                      <p:cBhvr>
                                        <p:cTn id="92" dur="500"/>
                                        <p:tgtEl>
                                          <p:spTgt spid="5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500"/>
                                        <p:tgtEl>
                                          <p:spTgt spid="5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77"/>
                                        </p:tgtEl>
                                        <p:attrNameLst>
                                          <p:attrName>style.visibility</p:attrName>
                                        </p:attrNameLst>
                                      </p:cBhvr>
                                      <p:to>
                                        <p:strVal val="visible"/>
                                      </p:to>
                                    </p:set>
                                    <p:animEffect transition="in" filter="wipe(left)">
                                      <p:cBhvr>
                                        <p:cTn id="100" dur="2700"/>
                                        <p:tgtEl>
                                          <p:spTgt spid="7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1028"/>
                                        </p:tgtEl>
                                        <p:attrNameLst>
                                          <p:attrName>style.visibility</p:attrName>
                                        </p:attrNameLst>
                                      </p:cBhvr>
                                      <p:to>
                                        <p:strVal val="visible"/>
                                      </p:to>
                                    </p:set>
                                    <p:animEffect transition="in" filter="fade">
                                      <p:cBhvr>
                                        <p:cTn id="105" dur="500"/>
                                        <p:tgtEl>
                                          <p:spTgt spid="102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3"/>
                                        </p:tgtEl>
                                        <p:attrNameLst>
                                          <p:attrName>style.visibility</p:attrName>
                                        </p:attrNameLst>
                                      </p:cBhvr>
                                      <p:to>
                                        <p:strVal val="visible"/>
                                      </p:to>
                                    </p:set>
                                    <p:animEffect transition="in" filter="fade">
                                      <p:cBhvr>
                                        <p:cTn id="108" dur="500"/>
                                        <p:tgtEl>
                                          <p:spTgt spid="103"/>
                                        </p:tgtEl>
                                      </p:cBhvr>
                                    </p:animEffect>
                                  </p:childTnLst>
                                </p:cTn>
                              </p:par>
                              <p:par>
                                <p:cTn id="109" presetID="10" presetClass="entr" presetSubtype="0" fill="hold" nodeType="withEffect">
                                  <p:stCondLst>
                                    <p:cond delay="0"/>
                                  </p:stCondLst>
                                  <p:childTnLst>
                                    <p:set>
                                      <p:cBhvr>
                                        <p:cTn id="110" dur="1" fill="hold">
                                          <p:stCondLst>
                                            <p:cond delay="0"/>
                                          </p:stCondLst>
                                        </p:cTn>
                                        <p:tgtEl>
                                          <p:spTgt spid="1048"/>
                                        </p:tgtEl>
                                        <p:attrNameLst>
                                          <p:attrName>style.visibility</p:attrName>
                                        </p:attrNameLst>
                                      </p:cBhvr>
                                      <p:to>
                                        <p:strVal val="visible"/>
                                      </p:to>
                                    </p:set>
                                    <p:animEffect transition="in" filter="fade">
                                      <p:cBhvr>
                                        <p:cTn id="111" dur="500"/>
                                        <p:tgtEl>
                                          <p:spTgt spid="1048"/>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73"/>
                                        </p:tgtEl>
                                        <p:attrNameLst>
                                          <p:attrName>style.visibility</p:attrName>
                                        </p:attrNameLst>
                                      </p:cBhvr>
                                      <p:to>
                                        <p:strVal val="visible"/>
                                      </p:to>
                                    </p:set>
                                    <p:animEffect transition="in" filter="fade">
                                      <p:cBhvr>
                                        <p:cTn id="116" dur="500"/>
                                        <p:tgtEl>
                                          <p:spTgt spid="173"/>
                                        </p:tgtEl>
                                      </p:cBhvr>
                                    </p:animEffect>
                                  </p:childTnLst>
                                </p:cTn>
                              </p:par>
                              <p:par>
                                <p:cTn id="117" presetID="10" presetClass="entr" presetSubtype="0" fill="hold" nodeType="withEffect">
                                  <p:stCondLst>
                                    <p:cond delay="0"/>
                                  </p:stCondLst>
                                  <p:childTnLst>
                                    <p:set>
                                      <p:cBhvr>
                                        <p:cTn id="118" dur="1" fill="hold">
                                          <p:stCondLst>
                                            <p:cond delay="0"/>
                                          </p:stCondLst>
                                        </p:cTn>
                                        <p:tgtEl>
                                          <p:spTgt spid="172"/>
                                        </p:tgtEl>
                                        <p:attrNameLst>
                                          <p:attrName>style.visibility</p:attrName>
                                        </p:attrNameLst>
                                      </p:cBhvr>
                                      <p:to>
                                        <p:strVal val="visible"/>
                                      </p:to>
                                    </p:set>
                                    <p:animEffect transition="in" filter="fade">
                                      <p:cBhvr>
                                        <p:cTn id="119" dur="500"/>
                                        <p:tgtEl>
                                          <p:spTgt spid="172"/>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110"/>
                                        </p:tgtEl>
                                        <p:attrNameLst>
                                          <p:attrName>style.visibility</p:attrName>
                                        </p:attrNameLst>
                                      </p:cBhvr>
                                      <p:to>
                                        <p:strVal val="visible"/>
                                      </p:to>
                                    </p:set>
                                    <p:animEffect transition="in" filter="fade">
                                      <p:cBhvr>
                                        <p:cTn id="124" dur="500"/>
                                        <p:tgtEl>
                                          <p:spTgt spid="110"/>
                                        </p:tgtEl>
                                      </p:cBhvr>
                                    </p:animEffect>
                                  </p:childTnLst>
                                </p:cTn>
                              </p:par>
                              <p:par>
                                <p:cTn id="125" presetID="10" presetClass="entr" presetSubtype="0" fill="hold" nodeType="withEffect">
                                  <p:stCondLst>
                                    <p:cond delay="0"/>
                                  </p:stCondLst>
                                  <p:childTnLst>
                                    <p:set>
                                      <p:cBhvr>
                                        <p:cTn id="126" dur="1" fill="hold">
                                          <p:stCondLst>
                                            <p:cond delay="0"/>
                                          </p:stCondLst>
                                        </p:cTn>
                                        <p:tgtEl>
                                          <p:spTgt spid="1034"/>
                                        </p:tgtEl>
                                        <p:attrNameLst>
                                          <p:attrName>style.visibility</p:attrName>
                                        </p:attrNameLst>
                                      </p:cBhvr>
                                      <p:to>
                                        <p:strVal val="visible"/>
                                      </p:to>
                                    </p:set>
                                    <p:animEffect transition="in" filter="fade">
                                      <p:cBhvr>
                                        <p:cTn id="127" dur="500"/>
                                        <p:tgtEl>
                                          <p:spTgt spid="1034"/>
                                        </p:tgtEl>
                                      </p:cBhvr>
                                    </p:animEffect>
                                  </p:childTnLst>
                                </p:cTn>
                              </p:par>
                              <p:par>
                                <p:cTn id="128" presetID="10" presetClass="entr" presetSubtype="0" fill="hold" nodeType="withEffect">
                                  <p:stCondLst>
                                    <p:cond delay="0"/>
                                  </p:stCondLst>
                                  <p:childTnLst>
                                    <p:set>
                                      <p:cBhvr>
                                        <p:cTn id="129" dur="1" fill="hold">
                                          <p:stCondLst>
                                            <p:cond delay="0"/>
                                          </p:stCondLst>
                                        </p:cTn>
                                        <p:tgtEl>
                                          <p:spTgt spid="1040"/>
                                        </p:tgtEl>
                                        <p:attrNameLst>
                                          <p:attrName>style.visibility</p:attrName>
                                        </p:attrNameLst>
                                      </p:cBhvr>
                                      <p:to>
                                        <p:strVal val="visible"/>
                                      </p:to>
                                    </p:set>
                                    <p:animEffect transition="in" filter="fade">
                                      <p:cBhvr>
                                        <p:cTn id="130" dur="500"/>
                                        <p:tgtEl>
                                          <p:spTgt spid="1040"/>
                                        </p:tgtEl>
                                      </p:cBhvr>
                                    </p:animEffect>
                                  </p:childTnLst>
                                </p:cTn>
                              </p:par>
                              <p:par>
                                <p:cTn id="131" presetID="10" presetClass="entr" presetSubtype="0" fill="hold" nodeType="withEffect">
                                  <p:stCondLst>
                                    <p:cond delay="0"/>
                                  </p:stCondLst>
                                  <p:childTnLst>
                                    <p:set>
                                      <p:cBhvr>
                                        <p:cTn id="132" dur="1" fill="hold">
                                          <p:stCondLst>
                                            <p:cond delay="0"/>
                                          </p:stCondLst>
                                        </p:cTn>
                                        <p:tgtEl>
                                          <p:spTgt spid="1042"/>
                                        </p:tgtEl>
                                        <p:attrNameLst>
                                          <p:attrName>style.visibility</p:attrName>
                                        </p:attrNameLst>
                                      </p:cBhvr>
                                      <p:to>
                                        <p:strVal val="visible"/>
                                      </p:to>
                                    </p:set>
                                    <p:animEffect transition="in" filter="fade">
                                      <p:cBhvr>
                                        <p:cTn id="133" dur="500"/>
                                        <p:tgtEl>
                                          <p:spTgt spid="1042"/>
                                        </p:tgtEl>
                                      </p:cBhvr>
                                    </p:animEffect>
                                  </p:childTnLst>
                                </p:cTn>
                              </p:par>
                              <p:par>
                                <p:cTn id="134" presetID="10" presetClass="entr" presetSubtype="0" fill="hold" nodeType="withEffect">
                                  <p:stCondLst>
                                    <p:cond delay="0"/>
                                  </p:stCondLst>
                                  <p:childTnLst>
                                    <p:set>
                                      <p:cBhvr>
                                        <p:cTn id="135" dur="1" fill="hold">
                                          <p:stCondLst>
                                            <p:cond delay="0"/>
                                          </p:stCondLst>
                                        </p:cTn>
                                        <p:tgtEl>
                                          <p:spTgt spid="1044"/>
                                        </p:tgtEl>
                                        <p:attrNameLst>
                                          <p:attrName>style.visibility</p:attrName>
                                        </p:attrNameLst>
                                      </p:cBhvr>
                                      <p:to>
                                        <p:strVal val="visible"/>
                                      </p:to>
                                    </p:set>
                                    <p:animEffect transition="in" filter="fade">
                                      <p:cBhvr>
                                        <p:cTn id="136" dur="500"/>
                                        <p:tgtEl>
                                          <p:spTgt spid="1044"/>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fade">
                                      <p:cBhvr>
                                        <p:cTn id="141" dur="500"/>
                                        <p:tgtEl>
                                          <p:spTgt spid="2"/>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1050"/>
                                        </p:tgtEl>
                                        <p:attrNameLst>
                                          <p:attrName>style.visibility</p:attrName>
                                        </p:attrNameLst>
                                      </p:cBhvr>
                                      <p:to>
                                        <p:strVal val="visible"/>
                                      </p:to>
                                    </p:set>
                                    <p:animEffect transition="in" filter="fade">
                                      <p:cBhvr>
                                        <p:cTn id="146" dur="500"/>
                                        <p:tgtEl>
                                          <p:spTgt spid="1050"/>
                                        </p:tgtEl>
                                      </p:cBhvr>
                                    </p:animEffect>
                                  </p:childTnLst>
                                </p:cTn>
                              </p:par>
                              <p:par>
                                <p:cTn id="147" presetID="10" presetClass="entr" presetSubtype="0" fill="hold" nodeType="withEffect">
                                  <p:stCondLst>
                                    <p:cond delay="0"/>
                                  </p:stCondLst>
                                  <p:childTnLst>
                                    <p:set>
                                      <p:cBhvr>
                                        <p:cTn id="148" dur="1" fill="hold">
                                          <p:stCondLst>
                                            <p:cond delay="0"/>
                                          </p:stCondLst>
                                        </p:cTn>
                                        <p:tgtEl>
                                          <p:spTgt spid="122"/>
                                        </p:tgtEl>
                                        <p:attrNameLst>
                                          <p:attrName>style.visibility</p:attrName>
                                        </p:attrNameLst>
                                      </p:cBhvr>
                                      <p:to>
                                        <p:strVal val="visible"/>
                                      </p:to>
                                    </p:set>
                                    <p:animEffect transition="in" filter="fade">
                                      <p:cBhvr>
                                        <p:cTn id="149" dur="500"/>
                                        <p:tgtEl>
                                          <p:spTgt spid="122"/>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nodeType="clickEffect">
                                  <p:stCondLst>
                                    <p:cond delay="0"/>
                                  </p:stCondLst>
                                  <p:childTnLst>
                                    <p:set>
                                      <p:cBhvr>
                                        <p:cTn id="153" dur="1" fill="hold">
                                          <p:stCondLst>
                                            <p:cond delay="0"/>
                                          </p:stCondLst>
                                        </p:cTn>
                                        <p:tgtEl>
                                          <p:spTgt spid="71"/>
                                        </p:tgtEl>
                                        <p:attrNameLst>
                                          <p:attrName>style.visibility</p:attrName>
                                        </p:attrNameLst>
                                      </p:cBhvr>
                                      <p:to>
                                        <p:strVal val="visible"/>
                                      </p:to>
                                    </p:set>
                                    <p:animEffect transition="in" filter="wipe(left)">
                                      <p:cBhvr>
                                        <p:cTn id="154" dur="2700"/>
                                        <p:tgtEl>
                                          <p:spTgt spid="71"/>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101"/>
                                        </p:tgtEl>
                                        <p:attrNameLst>
                                          <p:attrName>style.visibility</p:attrName>
                                        </p:attrNameLst>
                                      </p:cBhvr>
                                      <p:to>
                                        <p:strVal val="visible"/>
                                      </p:to>
                                    </p:set>
                                    <p:animEffect transition="in" filter="fade">
                                      <p:cBhvr>
                                        <p:cTn id="159" dur="500"/>
                                        <p:tgtEl>
                                          <p:spTgt spid="101"/>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00"/>
                                        </p:tgtEl>
                                        <p:attrNameLst>
                                          <p:attrName>style.visibility</p:attrName>
                                        </p:attrNameLst>
                                      </p:cBhvr>
                                      <p:to>
                                        <p:strVal val="visible"/>
                                      </p:to>
                                    </p:set>
                                    <p:animEffect transition="in" filter="fade">
                                      <p:cBhvr>
                                        <p:cTn id="162" dur="500"/>
                                        <p:tgtEl>
                                          <p:spTgt spid="100"/>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1026"/>
                                        </p:tgtEl>
                                        <p:attrNameLst>
                                          <p:attrName>style.visibility</p:attrName>
                                        </p:attrNameLst>
                                      </p:cBhvr>
                                      <p:to>
                                        <p:strVal val="visible"/>
                                      </p:to>
                                    </p:set>
                                    <p:animEffect transition="in" filter="fade">
                                      <p:cBhvr>
                                        <p:cTn id="167" dur="500"/>
                                        <p:tgtEl>
                                          <p:spTgt spid="1026"/>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Effect transition="in" filter="fade">
                                      <p:cBhvr>
                                        <p:cTn id="170" dur="500"/>
                                        <p:tgtEl>
                                          <p:spTgt spid="99"/>
                                        </p:tgtEl>
                                      </p:cBhvr>
                                    </p:animEffect>
                                  </p:childTnLst>
                                </p:cTn>
                              </p:par>
                              <p:par>
                                <p:cTn id="171" presetID="10" presetClass="entr" presetSubtype="0" fill="hold" grpId="1" nodeType="withEffect">
                                  <p:stCondLst>
                                    <p:cond delay="0"/>
                                  </p:stCondLst>
                                  <p:childTnLst>
                                    <p:set>
                                      <p:cBhvr>
                                        <p:cTn id="172" dur="1" fill="hold">
                                          <p:stCondLst>
                                            <p:cond delay="0"/>
                                          </p:stCondLst>
                                        </p:cTn>
                                        <p:tgtEl>
                                          <p:spTgt spid="102"/>
                                        </p:tgtEl>
                                        <p:attrNameLst>
                                          <p:attrName>style.visibility</p:attrName>
                                        </p:attrNameLst>
                                      </p:cBhvr>
                                      <p:to>
                                        <p:strVal val="visible"/>
                                      </p:to>
                                    </p:set>
                                    <p:animEffect transition="in" filter="fade">
                                      <p:cBhvr>
                                        <p:cTn id="173" dur="500"/>
                                        <p:tgtEl>
                                          <p:spTgt spid="102"/>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02"/>
                                        </p:tgtEl>
                                        <p:attrNameLst>
                                          <p:attrName>style.visibility</p:attrName>
                                        </p:attrNameLst>
                                      </p:cBhvr>
                                      <p:to>
                                        <p:strVal val="visible"/>
                                      </p:to>
                                    </p:set>
                                    <p:animEffect transition="in" filter="fade">
                                      <p:cBhvr>
                                        <p:cTn id="176" dur="500"/>
                                        <p:tgtEl>
                                          <p:spTgt spid="102"/>
                                        </p:tgtEl>
                                      </p:cBhvr>
                                    </p:animEffect>
                                  </p:childTnLst>
                                </p:cTn>
                              </p:par>
                              <p:par>
                                <p:cTn id="177" presetID="10" presetClass="entr" presetSubtype="0" fill="hold" nodeType="withEffect">
                                  <p:stCondLst>
                                    <p:cond delay="0"/>
                                  </p:stCondLst>
                                  <p:childTnLst>
                                    <p:set>
                                      <p:cBhvr>
                                        <p:cTn id="178" dur="1" fill="hold">
                                          <p:stCondLst>
                                            <p:cond delay="0"/>
                                          </p:stCondLst>
                                        </p:cTn>
                                        <p:tgtEl>
                                          <p:spTgt spid="104"/>
                                        </p:tgtEl>
                                        <p:attrNameLst>
                                          <p:attrName>style.visibility</p:attrName>
                                        </p:attrNameLst>
                                      </p:cBhvr>
                                      <p:to>
                                        <p:strVal val="visible"/>
                                      </p:to>
                                    </p:set>
                                    <p:animEffect transition="in" filter="fade">
                                      <p:cBhvr>
                                        <p:cTn id="179" dur="500"/>
                                        <p:tgtEl>
                                          <p:spTgt spid="104"/>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05"/>
                                        </p:tgtEl>
                                        <p:attrNameLst>
                                          <p:attrName>style.visibility</p:attrName>
                                        </p:attrNameLst>
                                      </p:cBhvr>
                                      <p:to>
                                        <p:strVal val="visible"/>
                                      </p:to>
                                    </p:set>
                                    <p:animEffect transition="in" filter="fade">
                                      <p:cBhvr>
                                        <p:cTn id="182" dur="500"/>
                                        <p:tgtEl>
                                          <p:spTgt spid="105"/>
                                        </p:tgtEl>
                                      </p:cBhvr>
                                    </p:animEffect>
                                  </p:childTnLst>
                                </p:cTn>
                              </p:par>
                            </p:childTnLst>
                          </p:cTn>
                        </p:par>
                      </p:childTnLst>
                    </p:cTn>
                  </p:par>
                  <p:par>
                    <p:cTn id="183" fill="hold">
                      <p:stCondLst>
                        <p:cond delay="indefinite"/>
                      </p:stCondLst>
                      <p:childTnLst>
                        <p:par>
                          <p:cTn id="184" fill="hold">
                            <p:stCondLst>
                              <p:cond delay="0"/>
                            </p:stCondLst>
                            <p:childTnLst>
                              <p:par>
                                <p:cTn id="185" presetID="22" presetClass="entr" presetSubtype="8" fill="hold" nodeType="clickEffect">
                                  <p:stCondLst>
                                    <p:cond delay="0"/>
                                  </p:stCondLst>
                                  <p:childTnLst>
                                    <p:set>
                                      <p:cBhvr>
                                        <p:cTn id="186" dur="1" fill="hold">
                                          <p:stCondLst>
                                            <p:cond delay="0"/>
                                          </p:stCondLst>
                                        </p:cTn>
                                        <p:tgtEl>
                                          <p:spTgt spid="78"/>
                                        </p:tgtEl>
                                        <p:attrNameLst>
                                          <p:attrName>style.visibility</p:attrName>
                                        </p:attrNameLst>
                                      </p:cBhvr>
                                      <p:to>
                                        <p:strVal val="visible"/>
                                      </p:to>
                                    </p:set>
                                    <p:animEffect transition="in" filter="wipe(left)">
                                      <p:cBhvr>
                                        <p:cTn id="187" dur="2700"/>
                                        <p:tgtEl>
                                          <p:spTgt spid="78"/>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nodeType="clickEffect">
                                  <p:stCondLst>
                                    <p:cond delay="0"/>
                                  </p:stCondLst>
                                  <p:childTnLst>
                                    <p:set>
                                      <p:cBhvr>
                                        <p:cTn id="191" dur="1" fill="hold">
                                          <p:stCondLst>
                                            <p:cond delay="0"/>
                                          </p:stCondLst>
                                        </p:cTn>
                                        <p:tgtEl>
                                          <p:spTgt spid="29"/>
                                        </p:tgtEl>
                                        <p:attrNameLst>
                                          <p:attrName>style.visibility</p:attrName>
                                        </p:attrNameLst>
                                      </p:cBhvr>
                                      <p:to>
                                        <p:strVal val="visible"/>
                                      </p:to>
                                    </p:set>
                                    <p:animEffect transition="in" filter="fade">
                                      <p:cBhvr>
                                        <p:cTn id="192" dur="500"/>
                                        <p:tgtEl>
                                          <p:spTgt spid="29"/>
                                        </p:tgtEl>
                                      </p:cBhvr>
                                    </p:animEffect>
                                  </p:childTnLst>
                                </p:cTn>
                              </p:par>
                              <p:par>
                                <p:cTn id="193" presetID="10" presetClass="entr" presetSubtype="0" fill="hold" nodeType="withEffect">
                                  <p:stCondLst>
                                    <p:cond delay="1700"/>
                                  </p:stCondLst>
                                  <p:childTnLst>
                                    <p:set>
                                      <p:cBhvr>
                                        <p:cTn id="194" dur="1" fill="hold">
                                          <p:stCondLst>
                                            <p:cond delay="0"/>
                                          </p:stCondLst>
                                        </p:cTn>
                                        <p:tgtEl>
                                          <p:spTgt spid="31"/>
                                        </p:tgtEl>
                                        <p:attrNameLst>
                                          <p:attrName>style.visibility</p:attrName>
                                        </p:attrNameLst>
                                      </p:cBhvr>
                                      <p:to>
                                        <p:strVal val="visible"/>
                                      </p:to>
                                    </p:set>
                                    <p:animEffect transition="in" filter="fade">
                                      <p:cBhvr>
                                        <p:cTn id="195" dur="500"/>
                                        <p:tgtEl>
                                          <p:spTgt spid="31"/>
                                        </p:tgtEl>
                                      </p:cBhvr>
                                    </p:animEffect>
                                  </p:childTnLst>
                                </p:cTn>
                              </p:par>
                              <p:par>
                                <p:cTn id="196" presetID="10" presetClass="entr" presetSubtype="0" fill="hold" grpId="0" nodeType="withEffect">
                                  <p:stCondLst>
                                    <p:cond delay="700"/>
                                  </p:stCondLst>
                                  <p:iterate type="lt">
                                    <p:tmPct val="10000"/>
                                  </p:iterate>
                                  <p:childTnLst>
                                    <p:set>
                                      <p:cBhvr>
                                        <p:cTn id="197" dur="1" fill="hold">
                                          <p:stCondLst>
                                            <p:cond delay="0"/>
                                          </p:stCondLst>
                                        </p:cTn>
                                        <p:tgtEl>
                                          <p:spTgt spid="34"/>
                                        </p:tgtEl>
                                        <p:attrNameLst>
                                          <p:attrName>style.visibility</p:attrName>
                                        </p:attrNameLst>
                                      </p:cBhvr>
                                      <p:to>
                                        <p:strVal val="visible"/>
                                      </p:to>
                                    </p:set>
                                    <p:animEffect transition="in" filter="fade">
                                      <p:cBhvr>
                                        <p:cTn id="198" dur="400"/>
                                        <p:tgtEl>
                                          <p:spTgt spid="34"/>
                                        </p:tgtEl>
                                      </p:cBhvr>
                                    </p:animEffect>
                                  </p:childTnLst>
                                </p:cTn>
                              </p:par>
                            </p:childTnLst>
                          </p:cTn>
                        </p:par>
                        <p:par>
                          <p:cTn id="199" fill="hold">
                            <p:stCondLst>
                              <p:cond delay="2200"/>
                            </p:stCondLst>
                            <p:childTnLst>
                              <p:par>
                                <p:cTn id="200" presetID="10" presetClass="entr" presetSubtype="0" fill="hold" nodeType="afterEffect">
                                  <p:stCondLst>
                                    <p:cond delay="0"/>
                                  </p:stCondLst>
                                  <p:childTnLst>
                                    <p:set>
                                      <p:cBhvr>
                                        <p:cTn id="201" dur="1" fill="hold">
                                          <p:stCondLst>
                                            <p:cond delay="0"/>
                                          </p:stCondLst>
                                        </p:cTn>
                                        <p:tgtEl>
                                          <p:spTgt spid="88"/>
                                        </p:tgtEl>
                                        <p:attrNameLst>
                                          <p:attrName>style.visibility</p:attrName>
                                        </p:attrNameLst>
                                      </p:cBhvr>
                                      <p:to>
                                        <p:strVal val="visible"/>
                                      </p:to>
                                    </p:set>
                                    <p:animEffect transition="in" filter="fade">
                                      <p:cBhvr>
                                        <p:cTn id="202" dur="500"/>
                                        <p:tgtEl>
                                          <p:spTgt spid="88"/>
                                        </p:tgtEl>
                                      </p:cBhvr>
                                    </p:animEffect>
                                  </p:childTnLst>
                                </p:cTn>
                              </p:par>
                              <p:par>
                                <p:cTn id="203" presetID="10" presetClass="entr" presetSubtype="0" fill="hold" nodeType="withEffect">
                                  <p:stCondLst>
                                    <p:cond delay="900"/>
                                  </p:stCondLst>
                                  <p:childTnLst>
                                    <p:set>
                                      <p:cBhvr>
                                        <p:cTn id="204" dur="1" fill="hold">
                                          <p:stCondLst>
                                            <p:cond delay="0"/>
                                          </p:stCondLst>
                                        </p:cTn>
                                        <p:tgtEl>
                                          <p:spTgt spid="90"/>
                                        </p:tgtEl>
                                        <p:attrNameLst>
                                          <p:attrName>style.visibility</p:attrName>
                                        </p:attrNameLst>
                                      </p:cBhvr>
                                      <p:to>
                                        <p:strVal val="visible"/>
                                      </p:to>
                                    </p:set>
                                    <p:animEffect transition="in" filter="fade">
                                      <p:cBhvr>
                                        <p:cTn id="205" dur="500"/>
                                        <p:tgtEl>
                                          <p:spTgt spid="90"/>
                                        </p:tgtEl>
                                      </p:cBhvr>
                                    </p:animEffect>
                                  </p:childTnLst>
                                </p:cTn>
                              </p:par>
                              <p:par>
                                <p:cTn id="206" presetID="10" presetClass="entr" presetSubtype="0" fill="hold" nodeType="withEffect">
                                  <p:stCondLst>
                                    <p:cond delay="1800"/>
                                  </p:stCondLst>
                                  <p:childTnLst>
                                    <p:set>
                                      <p:cBhvr>
                                        <p:cTn id="207" dur="1" fill="hold">
                                          <p:stCondLst>
                                            <p:cond delay="0"/>
                                          </p:stCondLst>
                                        </p:cTn>
                                        <p:tgtEl>
                                          <p:spTgt spid="49"/>
                                        </p:tgtEl>
                                        <p:attrNameLst>
                                          <p:attrName>style.visibility</p:attrName>
                                        </p:attrNameLst>
                                      </p:cBhvr>
                                      <p:to>
                                        <p:strVal val="visible"/>
                                      </p:to>
                                    </p:set>
                                    <p:animEffect transition="in" filter="fade">
                                      <p:cBhvr>
                                        <p:cTn id="208" dur="500"/>
                                        <p:tgtEl>
                                          <p:spTgt spid="49"/>
                                        </p:tgtEl>
                                      </p:cBhvr>
                                    </p:animEffect>
                                  </p:childTnLst>
                                </p:cTn>
                              </p:par>
                              <p:par>
                                <p:cTn id="209" presetID="10" presetClass="entr" presetSubtype="0" fill="hold" grpId="0" nodeType="withEffect">
                                  <p:stCondLst>
                                    <p:cond delay="0"/>
                                  </p:stCondLst>
                                  <p:iterate type="lt">
                                    <p:tmPct val="10000"/>
                                  </p:iterate>
                                  <p:childTnLst>
                                    <p:set>
                                      <p:cBhvr>
                                        <p:cTn id="210" dur="1" fill="hold">
                                          <p:stCondLst>
                                            <p:cond delay="0"/>
                                          </p:stCondLst>
                                        </p:cTn>
                                        <p:tgtEl>
                                          <p:spTgt spid="91"/>
                                        </p:tgtEl>
                                        <p:attrNameLst>
                                          <p:attrName>style.visibility</p:attrName>
                                        </p:attrNameLst>
                                      </p:cBhvr>
                                      <p:to>
                                        <p:strVal val="visible"/>
                                      </p:to>
                                    </p:set>
                                    <p:animEffect transition="in" filter="fade">
                                      <p:cBhvr>
                                        <p:cTn id="211" dur="400"/>
                                        <p:tgtEl>
                                          <p:spTgt spid="91"/>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grpId="0" nodeType="clickEffect">
                                  <p:stCondLst>
                                    <p:cond delay="0"/>
                                  </p:stCondLst>
                                  <p:childTnLst>
                                    <p:set>
                                      <p:cBhvr>
                                        <p:cTn id="215" dur="1" fill="hold">
                                          <p:stCondLst>
                                            <p:cond delay="0"/>
                                          </p:stCondLst>
                                        </p:cTn>
                                        <p:tgtEl>
                                          <p:spTgt spid="11"/>
                                        </p:tgtEl>
                                        <p:attrNameLst>
                                          <p:attrName>style.visibility</p:attrName>
                                        </p:attrNameLst>
                                      </p:cBhvr>
                                      <p:to>
                                        <p:strVal val="visible"/>
                                      </p:to>
                                    </p:set>
                                    <p:animEffect transition="in" filter="fade">
                                      <p:cBhvr>
                                        <p:cTn id="216" dur="500"/>
                                        <p:tgtEl>
                                          <p:spTgt spid="11"/>
                                        </p:tgtEl>
                                      </p:cBhvr>
                                    </p:animEffect>
                                  </p:childTnLst>
                                </p:cTn>
                              </p:par>
                              <p:par>
                                <p:cTn id="217" presetID="10" presetClass="entr" presetSubtype="0" fill="hold" nodeType="withEffect">
                                  <p:stCondLst>
                                    <p:cond delay="0"/>
                                  </p:stCondLst>
                                  <p:childTnLst>
                                    <p:set>
                                      <p:cBhvr>
                                        <p:cTn id="218" dur="1" fill="hold">
                                          <p:stCondLst>
                                            <p:cond delay="0"/>
                                          </p:stCondLst>
                                        </p:cTn>
                                        <p:tgtEl>
                                          <p:spTgt spid="10"/>
                                        </p:tgtEl>
                                        <p:attrNameLst>
                                          <p:attrName>style.visibility</p:attrName>
                                        </p:attrNameLst>
                                      </p:cBhvr>
                                      <p:to>
                                        <p:strVal val="visible"/>
                                      </p:to>
                                    </p:set>
                                    <p:animEffect transition="in" filter="fade">
                                      <p:cBhvr>
                                        <p:cTn id="2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animBg="1"/>
      <p:bldP spid="72" grpId="0"/>
      <p:bldP spid="73" grpId="0"/>
      <p:bldP spid="74" grpId="0"/>
      <p:bldP spid="75" grpId="0"/>
      <p:bldP spid="79" grpId="0" animBg="1"/>
      <p:bldP spid="80" grpId="0" animBg="1"/>
      <p:bldP spid="81" grpId="0" animBg="1"/>
      <p:bldP spid="82" grpId="0" animBg="1"/>
      <p:bldP spid="34" grpId="0"/>
      <p:bldP spid="91" grpId="0"/>
      <p:bldP spid="99" grpId="0"/>
      <p:bldP spid="100" grpId="0"/>
      <p:bldP spid="101" grpId="0"/>
      <p:bldP spid="102" grpId="0" animBg="1"/>
      <p:bldP spid="102" grpId="1" animBg="1"/>
      <p:bldP spid="105" grpId="0"/>
      <p:bldP spid="103" grpId="0"/>
      <p:bldP spid="170" grpId="0" animBg="1"/>
      <p:bldP spid="171" grpId="0"/>
      <p:bldP spid="11"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Connettore diritto 9">
            <a:extLst>
              <a:ext uri="{FF2B5EF4-FFF2-40B4-BE49-F238E27FC236}">
                <a16:creationId xmlns:a16="http://schemas.microsoft.com/office/drawing/2014/main" id="{7F13D6A7-91D1-441B-88D1-A74490133992}"/>
              </a:ext>
            </a:extLst>
          </p:cNvPr>
          <p:cNvCxnSpPr>
            <a:cxnSpLocks/>
          </p:cNvCxnSpPr>
          <p:nvPr/>
        </p:nvCxnSpPr>
        <p:spPr>
          <a:xfrm>
            <a:off x="7176951" y="5589083"/>
            <a:ext cx="46787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Rettangolo 3">
            <a:extLst>
              <a:ext uri="{FF2B5EF4-FFF2-40B4-BE49-F238E27FC236}">
                <a16:creationId xmlns:a16="http://schemas.microsoft.com/office/drawing/2014/main" id="{1FC3D55F-46CD-4285-BCAB-C1F58269ECFE}"/>
              </a:ext>
            </a:extLst>
          </p:cNvPr>
          <p:cNvSpPr/>
          <p:nvPr/>
        </p:nvSpPr>
        <p:spPr>
          <a:xfrm>
            <a:off x="0" y="5553718"/>
            <a:ext cx="6882581" cy="1304282"/>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0" name="Picture 2" descr="Concepto de tecnología Industria 4.0 - Fábrica inteligente para la cuarta  revolución industrial — Foto de stock © BiancoBlue #431300242">
            <a:extLst>
              <a:ext uri="{FF2B5EF4-FFF2-40B4-BE49-F238E27FC236}">
                <a16:creationId xmlns:a16="http://schemas.microsoft.com/office/drawing/2014/main" id="{5CFC233F-E8C1-4474-BC7C-8A94DA4AB8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7" t="13965" r="2357" b="23964"/>
          <a:stretch/>
        </p:blipFill>
        <p:spPr bwMode="auto">
          <a:xfrm>
            <a:off x="0" y="1"/>
            <a:ext cx="12192000" cy="561397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Concepto de tecnología Industria 4.0 - Fábrica inteligente para la cuarta  revolución industrial — Foto de stock © BiancoBlue #431300242">
            <a:extLst>
              <a:ext uri="{FF2B5EF4-FFF2-40B4-BE49-F238E27FC236}">
                <a16:creationId xmlns:a16="http://schemas.microsoft.com/office/drawing/2014/main" id="{CC28AA65-BEAF-4AE4-9628-A8AE032DA1DD}"/>
              </a:ext>
            </a:extLst>
          </p:cNvPr>
          <p:cNvPicPr>
            <a:picLocks noChangeAspect="1" noChangeArrowheads="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37000"/>
                    </a14:imgEffect>
                    <a14:imgEffect>
                      <a14:brightnessContrast bright="29000" contrast="-68000"/>
                    </a14:imgEffect>
                  </a14:imgLayer>
                </a14:imgProps>
              </a:ext>
              <a:ext uri="{28A0092B-C50C-407E-A947-70E740481C1C}">
                <a14:useLocalDpi xmlns:a14="http://schemas.microsoft.com/office/drawing/2010/main" val="0"/>
              </a:ext>
            </a:extLst>
          </a:blip>
          <a:srcRect l="327" t="13965" r="2357" b="23964"/>
          <a:stretch/>
        </p:blipFill>
        <p:spPr bwMode="auto">
          <a:xfrm>
            <a:off x="0" y="-24"/>
            <a:ext cx="12192000" cy="5613972"/>
          </a:xfrm>
          <a:prstGeom prst="rect">
            <a:avLst/>
          </a:prstGeom>
          <a:noFill/>
          <a:extLst>
            <a:ext uri="{909E8E84-426E-40DD-AFC4-6F175D3DCCD1}">
              <a14:hiddenFill xmlns:a14="http://schemas.microsoft.com/office/drawing/2010/main">
                <a:solidFill>
                  <a:srgbClr val="FFFFFF"/>
                </a:solidFill>
              </a14:hiddenFill>
            </a:ext>
          </a:extLst>
        </p:spPr>
      </p:pic>
      <p:sp>
        <p:nvSpPr>
          <p:cNvPr id="39" name="CuadroTexto 38">
            <a:extLst>
              <a:ext uri="{FF2B5EF4-FFF2-40B4-BE49-F238E27FC236}">
                <a16:creationId xmlns:a16="http://schemas.microsoft.com/office/drawing/2014/main" id="{EF63BCE8-2C80-40E9-B8AA-43D6E7D46ED9}"/>
              </a:ext>
            </a:extLst>
          </p:cNvPr>
          <p:cNvSpPr txBox="1"/>
          <p:nvPr/>
        </p:nvSpPr>
        <p:spPr>
          <a:xfrm>
            <a:off x="4950096" y="403585"/>
            <a:ext cx="7065259" cy="646331"/>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a:spAutoFit/>
          </a:bodyPr>
          <a:lstStyle/>
          <a:p>
            <a:r>
              <a:rPr lang="es-AR" b="0" i="0" dirty="0">
                <a:solidFill>
                  <a:srgbClr val="676767"/>
                </a:solidFill>
                <a:effectLst/>
                <a:latin typeface="Open Sans" panose="020B0606030504020204" pitchFamily="34" charset="0"/>
              </a:rPr>
              <a:t>En un entorno productivo de industria 4.0 se debe asegurar la comunicación entre máquinas y sensores de la fábrica. </a:t>
            </a:r>
            <a:endParaRPr lang="es-AR" dirty="0"/>
          </a:p>
        </p:txBody>
      </p:sp>
      <p:pic>
        <p:nvPicPr>
          <p:cNvPr id="42" name="Picture 46">
            <a:extLst>
              <a:ext uri="{FF2B5EF4-FFF2-40B4-BE49-F238E27FC236}">
                <a16:creationId xmlns:a16="http://schemas.microsoft.com/office/drawing/2014/main" id="{1D732DF9-0E7A-4C4E-ACA9-DAF94077BE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3195" y="3370854"/>
            <a:ext cx="1594954" cy="1985287"/>
          </a:xfrm>
          <a:prstGeom prst="rect">
            <a:avLst/>
          </a:prstGeom>
        </p:spPr>
      </p:pic>
      <p:pic>
        <p:nvPicPr>
          <p:cNvPr id="43" name="Marcador de posición de imagen 30">
            <a:hlinkClick r:id="" action="ppaction://noaction"/>
            <a:extLst>
              <a:ext uri="{FF2B5EF4-FFF2-40B4-BE49-F238E27FC236}">
                <a16:creationId xmlns:a16="http://schemas.microsoft.com/office/drawing/2014/main" id="{AC1C2665-9ACB-4AC0-9B40-A5AA585C801E}"/>
              </a:ext>
            </a:extLst>
          </p:cNvPr>
          <p:cNvPicPr>
            <a:picLocks noChangeAspect="1"/>
          </p:cNvPicPr>
          <p:nvPr/>
        </p:nvPicPr>
        <p:blipFill>
          <a:blip r:embed="rId6">
            <a:extLst>
              <a:ext uri="{28A0092B-C50C-407E-A947-70E740481C1C}">
                <a14:useLocalDpi xmlns:a14="http://schemas.microsoft.com/office/drawing/2010/main" val="0"/>
              </a:ext>
            </a:extLst>
          </a:blip>
          <a:srcRect l="15477" r="15477"/>
          <a:stretch>
            <a:fillRect/>
          </a:stretch>
        </p:blipFill>
        <p:spPr>
          <a:xfrm>
            <a:off x="8314410" y="3653942"/>
            <a:ext cx="1472523" cy="1150928"/>
          </a:xfrm>
          <a:prstGeom prst="rect">
            <a:avLst/>
          </a:prstGeom>
          <a:scene3d>
            <a:camera prst="perspectiveContrastingLeftFacing" fov="4800000">
              <a:rot lat="20160001" lon="2400000" rev="21120000"/>
            </a:camera>
            <a:lightRig rig="threePt" dir="t"/>
          </a:scene3d>
          <a:sp3d/>
        </p:spPr>
      </p:pic>
      <p:pic>
        <p:nvPicPr>
          <p:cNvPr id="46" name="Picture 33">
            <a:extLst>
              <a:ext uri="{FF2B5EF4-FFF2-40B4-BE49-F238E27FC236}">
                <a16:creationId xmlns:a16="http://schemas.microsoft.com/office/drawing/2014/main" id="{E1F5DBB3-9122-4DEA-930B-F6D736257B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01835" y="3208421"/>
            <a:ext cx="2672079" cy="2184973"/>
          </a:xfrm>
          <a:prstGeom prst="rect">
            <a:avLst/>
          </a:prstGeom>
        </p:spPr>
      </p:pic>
      <p:pic>
        <p:nvPicPr>
          <p:cNvPr id="47" name="Marcador de posición de imagen 25">
            <a:extLst>
              <a:ext uri="{FF2B5EF4-FFF2-40B4-BE49-F238E27FC236}">
                <a16:creationId xmlns:a16="http://schemas.microsoft.com/office/drawing/2014/main" id="{B6DCC757-6C7C-46BA-A1DA-7561FF2519CE}"/>
              </a:ext>
            </a:extLst>
          </p:cNvPr>
          <p:cNvPicPr>
            <a:picLocks noChangeAspect="1"/>
          </p:cNvPicPr>
          <p:nvPr/>
        </p:nvPicPr>
        <p:blipFill>
          <a:blip r:embed="rId8">
            <a:extLst>
              <a:ext uri="{28A0092B-C50C-407E-A947-70E740481C1C}">
                <a14:useLocalDpi xmlns:a14="http://schemas.microsoft.com/office/drawing/2010/main" val="0"/>
              </a:ext>
            </a:extLst>
          </a:blip>
          <a:srcRect l="2268" r="2268"/>
          <a:stretch>
            <a:fillRect/>
          </a:stretch>
        </p:blipFill>
        <p:spPr>
          <a:xfrm>
            <a:off x="9610069" y="3382343"/>
            <a:ext cx="2365650" cy="1343186"/>
          </a:xfrm>
          <a:prstGeom prst="rect">
            <a:avLst/>
          </a:prstGeom>
        </p:spPr>
      </p:pic>
      <p:pic>
        <p:nvPicPr>
          <p:cNvPr id="41" name="Imagen 40">
            <a:extLst>
              <a:ext uri="{FF2B5EF4-FFF2-40B4-BE49-F238E27FC236}">
                <a16:creationId xmlns:a16="http://schemas.microsoft.com/office/drawing/2014/main" id="{460CA508-B1EC-4BE4-89DD-9706AB1F2B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3022" y="3382343"/>
            <a:ext cx="2484961" cy="1916368"/>
          </a:xfrm>
          <a:prstGeom prst="rect">
            <a:avLst/>
          </a:prstGeom>
        </p:spPr>
      </p:pic>
      <p:sp>
        <p:nvSpPr>
          <p:cNvPr id="50" name="Rectangle 35">
            <a:extLst>
              <a:ext uri="{FF2B5EF4-FFF2-40B4-BE49-F238E27FC236}">
                <a16:creationId xmlns:a16="http://schemas.microsoft.com/office/drawing/2014/main" id="{892B348B-8CCD-4D33-BCCC-8FCB22F17F32}"/>
              </a:ext>
            </a:extLst>
          </p:cNvPr>
          <p:cNvSpPr/>
          <p:nvPr/>
        </p:nvSpPr>
        <p:spPr>
          <a:xfrm>
            <a:off x="176645" y="395680"/>
            <a:ext cx="4451804" cy="584775"/>
          </a:xfrm>
          <a:prstGeom prst="rect">
            <a:avLst/>
          </a:prstGeom>
        </p:spPr>
        <p:txBody>
          <a:bodyPr wrap="square" lIns="91440" rIns="91440">
            <a:spAutoFit/>
          </a:bodyPr>
          <a:lstStyle/>
          <a:p>
            <a:pPr algn="ctr">
              <a:spcAft>
                <a:spcPts val="1200"/>
              </a:spcAft>
              <a:buClr>
                <a:srgbClr val="F95648"/>
              </a:buClr>
              <a:buSzPct val="90000"/>
              <a:defRPr/>
            </a:pPr>
            <a:r>
              <a:rPr lang="en-US" sz="3200" b="1" dirty="0">
                <a:solidFill>
                  <a:schemeClr val="tx1">
                    <a:lumMod val="85000"/>
                    <a:lumOff val="15000"/>
                  </a:schemeClr>
                </a:solidFill>
                <a:latin typeface="roboto"/>
                <a:ea typeface="Roboto Lt" pitchFamily="2" charset="0"/>
              </a:rPr>
              <a:t>D-NET : </a:t>
            </a:r>
            <a:r>
              <a:rPr lang="en-US" sz="3200" b="1" dirty="0" err="1">
                <a:solidFill>
                  <a:schemeClr val="tx1">
                    <a:lumMod val="85000"/>
                    <a:lumOff val="15000"/>
                  </a:schemeClr>
                </a:solidFill>
                <a:latin typeface="roboto"/>
                <a:ea typeface="Roboto Lt" pitchFamily="2" charset="0"/>
              </a:rPr>
              <a:t>Industria</a:t>
            </a:r>
            <a:r>
              <a:rPr lang="en-US" sz="3200" b="1" dirty="0">
                <a:solidFill>
                  <a:schemeClr val="tx1">
                    <a:lumMod val="85000"/>
                    <a:lumOff val="15000"/>
                  </a:schemeClr>
                </a:solidFill>
                <a:latin typeface="roboto"/>
                <a:ea typeface="Roboto Lt" pitchFamily="2" charset="0"/>
              </a:rPr>
              <a:t> 4.0</a:t>
            </a:r>
          </a:p>
        </p:txBody>
      </p:sp>
      <p:sp>
        <p:nvSpPr>
          <p:cNvPr id="54" name="CuadroTexto 53">
            <a:extLst>
              <a:ext uri="{FF2B5EF4-FFF2-40B4-BE49-F238E27FC236}">
                <a16:creationId xmlns:a16="http://schemas.microsoft.com/office/drawing/2014/main" id="{38405316-6E13-45F8-933D-F659056C7C66}"/>
              </a:ext>
            </a:extLst>
          </p:cNvPr>
          <p:cNvSpPr txBox="1"/>
          <p:nvPr/>
        </p:nvSpPr>
        <p:spPr>
          <a:xfrm>
            <a:off x="1550339" y="1714213"/>
            <a:ext cx="3883601" cy="92333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AR" b="0" i="0" dirty="0">
                <a:solidFill>
                  <a:srgbClr val="676767"/>
                </a:solidFill>
                <a:effectLst/>
                <a:latin typeface="Open Sans" panose="020B0606030504020204" pitchFamily="34" charset="0"/>
              </a:rPr>
              <a:t>Sistemas específicos de telemetría costosos y de compleja instalación y mantenimiento.</a:t>
            </a:r>
          </a:p>
        </p:txBody>
      </p:sp>
      <p:sp>
        <p:nvSpPr>
          <p:cNvPr id="56" name="CuadroTexto 55">
            <a:extLst>
              <a:ext uri="{FF2B5EF4-FFF2-40B4-BE49-F238E27FC236}">
                <a16:creationId xmlns:a16="http://schemas.microsoft.com/office/drawing/2014/main" id="{2478C03A-AC75-467B-B2DF-1C4C76165228}"/>
              </a:ext>
            </a:extLst>
          </p:cNvPr>
          <p:cNvSpPr txBox="1"/>
          <p:nvPr/>
        </p:nvSpPr>
        <p:spPr>
          <a:xfrm>
            <a:off x="6929143" y="1716392"/>
            <a:ext cx="3738129" cy="923330"/>
          </a:xfrm>
          <a:prstGeom prst="rect">
            <a:avLst/>
          </a:prstGeom>
          <a:solidFill>
            <a:srgbClr val="D97057">
              <a:alpha val="49804"/>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AR" b="0" i="0" dirty="0">
                <a:solidFill>
                  <a:srgbClr val="676767"/>
                </a:solidFill>
                <a:effectLst/>
                <a:latin typeface="Open Sans" panose="020B0606030504020204" pitchFamily="34" charset="0"/>
              </a:rPr>
              <a:t>En economías emergentes dificultan y postergan la transformación de las industrias.</a:t>
            </a:r>
          </a:p>
        </p:txBody>
      </p:sp>
      <p:sp>
        <p:nvSpPr>
          <p:cNvPr id="58" name="CuadroTexto 57">
            <a:extLst>
              <a:ext uri="{FF2B5EF4-FFF2-40B4-BE49-F238E27FC236}">
                <a16:creationId xmlns:a16="http://schemas.microsoft.com/office/drawing/2014/main" id="{A2D865CD-010A-4BC4-A957-0B339D276C0E}"/>
              </a:ext>
            </a:extLst>
          </p:cNvPr>
          <p:cNvSpPr txBox="1"/>
          <p:nvPr/>
        </p:nvSpPr>
        <p:spPr>
          <a:xfrm>
            <a:off x="897624" y="3490974"/>
            <a:ext cx="3228974" cy="1477328"/>
          </a:xfrm>
          <a:prstGeom prst="rect">
            <a:avLst/>
          </a:prstGeom>
          <a:noFill/>
        </p:spPr>
        <p:txBody>
          <a:bodyPr wrap="square">
            <a:spAutoFit/>
          </a:bodyPr>
          <a:lstStyle/>
          <a:p>
            <a:r>
              <a:rPr lang="es-AR" b="1" u="sng" dirty="0">
                <a:solidFill>
                  <a:schemeClr val="tx1">
                    <a:lumMod val="85000"/>
                    <a:lumOff val="15000"/>
                  </a:schemeClr>
                </a:solidFill>
                <a:latin typeface="Open Sans" panose="020B0606030504020204" pitchFamily="34" charset="0"/>
              </a:rPr>
              <a:t>D-NET: </a:t>
            </a:r>
          </a:p>
          <a:p>
            <a:pPr marL="285750" indent="-285750">
              <a:buFont typeface="Arial" panose="020B0604020202020204" pitchFamily="34" charset="0"/>
              <a:buChar char="•"/>
            </a:pPr>
            <a:r>
              <a:rPr lang="es-AR" dirty="0">
                <a:solidFill>
                  <a:schemeClr val="tx1">
                    <a:lumMod val="85000"/>
                    <a:lumOff val="15000"/>
                  </a:schemeClr>
                </a:solidFill>
                <a:latin typeface="Open Sans" panose="020B0606030504020204" pitchFamily="34" charset="0"/>
              </a:rPr>
              <a:t>Instalación simple</a:t>
            </a:r>
          </a:p>
          <a:p>
            <a:pPr marL="285750" indent="-285750">
              <a:buFont typeface="Arial" panose="020B0604020202020204" pitchFamily="34" charset="0"/>
              <a:buChar char="•"/>
            </a:pPr>
            <a:r>
              <a:rPr lang="es-AR" dirty="0">
                <a:solidFill>
                  <a:schemeClr val="tx1">
                    <a:lumMod val="85000"/>
                    <a:lumOff val="15000"/>
                  </a:schemeClr>
                </a:solidFill>
                <a:latin typeface="Open Sans" panose="020B0606030504020204" pitchFamily="34" charset="0"/>
              </a:rPr>
              <a:t>Bajo mantenimiento</a:t>
            </a:r>
          </a:p>
          <a:p>
            <a:pPr marL="285750" indent="-285750">
              <a:buFont typeface="Arial" panose="020B0604020202020204" pitchFamily="34" charset="0"/>
              <a:buChar char="•"/>
            </a:pPr>
            <a:r>
              <a:rPr lang="es-AR" dirty="0">
                <a:solidFill>
                  <a:schemeClr val="tx1">
                    <a:lumMod val="85000"/>
                    <a:lumOff val="15000"/>
                  </a:schemeClr>
                </a:solidFill>
                <a:latin typeface="Open Sans" panose="020B0606030504020204" pitchFamily="34" charset="0"/>
              </a:rPr>
              <a:t>Uso intuitivo</a:t>
            </a:r>
          </a:p>
          <a:p>
            <a:pPr marL="285750" indent="-285750">
              <a:buFont typeface="Arial" panose="020B0604020202020204" pitchFamily="34" charset="0"/>
              <a:buChar char="•"/>
            </a:pPr>
            <a:r>
              <a:rPr lang="es-AR" dirty="0">
                <a:solidFill>
                  <a:schemeClr val="tx1">
                    <a:lumMod val="85000"/>
                    <a:lumOff val="15000"/>
                  </a:schemeClr>
                </a:solidFill>
                <a:latin typeface="Open Sans" panose="020B0606030504020204" pitchFamily="34" charset="0"/>
              </a:rPr>
              <a:t>Tablero de control web</a:t>
            </a:r>
          </a:p>
        </p:txBody>
      </p:sp>
      <p:sp>
        <p:nvSpPr>
          <p:cNvPr id="17" name="Flecha: a la derecha 16">
            <a:extLst>
              <a:ext uri="{FF2B5EF4-FFF2-40B4-BE49-F238E27FC236}">
                <a16:creationId xmlns:a16="http://schemas.microsoft.com/office/drawing/2014/main" id="{5D252E95-A43F-4FC7-9E48-2F9A97C47230}"/>
              </a:ext>
            </a:extLst>
          </p:cNvPr>
          <p:cNvSpPr/>
          <p:nvPr/>
        </p:nvSpPr>
        <p:spPr>
          <a:xfrm>
            <a:off x="5812664" y="1891145"/>
            <a:ext cx="737755" cy="5403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CasellaDiTesto 4">
            <a:extLst>
              <a:ext uri="{FF2B5EF4-FFF2-40B4-BE49-F238E27FC236}">
                <a16:creationId xmlns:a16="http://schemas.microsoft.com/office/drawing/2014/main" id="{BF823B7F-D5F6-442F-BFCE-5B42955D8E32}"/>
              </a:ext>
            </a:extLst>
          </p:cNvPr>
          <p:cNvSpPr txBox="1"/>
          <p:nvPr/>
        </p:nvSpPr>
        <p:spPr>
          <a:xfrm>
            <a:off x="294968" y="5903893"/>
            <a:ext cx="3248332"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CIENCIAS DE LA VIDA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Distritos, cluster , cadenas de suministro</a:t>
            </a:r>
          </a:p>
        </p:txBody>
      </p:sp>
      <p:sp>
        <p:nvSpPr>
          <p:cNvPr id="25" name="CasellaDiTesto 6">
            <a:extLst>
              <a:ext uri="{FF2B5EF4-FFF2-40B4-BE49-F238E27FC236}">
                <a16:creationId xmlns:a16="http://schemas.microsoft.com/office/drawing/2014/main" id="{5F2D87F7-87F8-42F9-A092-5D52310A4BE1}"/>
              </a:ext>
            </a:extLst>
          </p:cNvPr>
          <p:cNvSpPr txBox="1"/>
          <p:nvPr/>
        </p:nvSpPr>
        <p:spPr>
          <a:xfrm>
            <a:off x="294968" y="5613998"/>
            <a:ext cx="4542503"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WEBINAR SOBRE INNOVACIÓN</a:t>
            </a:r>
          </a:p>
        </p:txBody>
      </p:sp>
      <p:sp>
        <p:nvSpPr>
          <p:cNvPr id="26" name="CasellaDiTesto 1">
            <a:extLst>
              <a:ext uri="{FF2B5EF4-FFF2-40B4-BE49-F238E27FC236}">
                <a16:creationId xmlns:a16="http://schemas.microsoft.com/office/drawing/2014/main" id="{D1D64935-3B72-4E9C-A5BF-FB603D5E55F1}"/>
              </a:ext>
            </a:extLst>
          </p:cNvPr>
          <p:cNvSpPr txBox="1"/>
          <p:nvPr/>
        </p:nvSpPr>
        <p:spPr>
          <a:xfrm>
            <a:off x="4488427" y="5903893"/>
            <a:ext cx="2059857"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LIFE SCIENCES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Distretti, cluster, filiere</a:t>
            </a:r>
            <a:endParaRPr kumimoji="0" lang="it-IT"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magine 5">
            <a:extLst>
              <a:ext uri="{FF2B5EF4-FFF2-40B4-BE49-F238E27FC236}">
                <a16:creationId xmlns:a16="http://schemas.microsoft.com/office/drawing/2014/main" id="{E91CE3B2-C880-4CE8-8AE1-FFE891B139A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54530" y="5878979"/>
            <a:ext cx="1459458" cy="570597"/>
          </a:xfrm>
          <a:prstGeom prst="rect">
            <a:avLst/>
          </a:prstGeom>
        </p:spPr>
      </p:pic>
      <p:pic>
        <p:nvPicPr>
          <p:cNvPr id="28" name="Immagine 7">
            <a:extLst>
              <a:ext uri="{FF2B5EF4-FFF2-40B4-BE49-F238E27FC236}">
                <a16:creationId xmlns:a16="http://schemas.microsoft.com/office/drawing/2014/main" id="{C678EB08-FEBB-49BC-BA66-4847753D6DE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87134" y="5613998"/>
            <a:ext cx="1177812" cy="1086720"/>
          </a:xfrm>
          <a:prstGeom prst="rect">
            <a:avLst/>
          </a:prstGeom>
        </p:spPr>
      </p:pic>
    </p:spTree>
    <p:extLst>
      <p:ext uri="{BB962C8B-B14F-4D97-AF65-F5344CB8AC3E}">
        <p14:creationId xmlns:p14="http://schemas.microsoft.com/office/powerpoint/2010/main" val="319266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ppt_x"/>
                                          </p:val>
                                        </p:tav>
                                        <p:tav tm="100000">
                                          <p:val>
                                            <p:strVal val="#ppt_x"/>
                                          </p:val>
                                        </p:tav>
                                      </p:tavLst>
                                    </p:anim>
                                    <p:anim calcmode="lin" valueType="num">
                                      <p:cBhvr additive="base">
                                        <p:cTn id="3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1000"/>
                                        <p:tgtEl>
                                          <p:spTgt spid="58"/>
                                        </p:tgtEl>
                                      </p:cBhvr>
                                    </p:animEffect>
                                    <p:anim calcmode="lin" valueType="num">
                                      <p:cBhvr>
                                        <p:cTn id="63" dur="1000" fill="hold"/>
                                        <p:tgtEl>
                                          <p:spTgt spid="58"/>
                                        </p:tgtEl>
                                        <p:attrNameLst>
                                          <p:attrName>ppt_x</p:attrName>
                                        </p:attrNameLst>
                                      </p:cBhvr>
                                      <p:tavLst>
                                        <p:tav tm="0">
                                          <p:val>
                                            <p:strVal val="#ppt_x"/>
                                          </p:val>
                                        </p:tav>
                                        <p:tav tm="100000">
                                          <p:val>
                                            <p:strVal val="#ppt_x"/>
                                          </p:val>
                                        </p:tav>
                                      </p:tavLst>
                                    </p:anim>
                                    <p:anim calcmode="lin" valueType="num">
                                      <p:cBhvr>
                                        <p:cTn id="6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50" grpId="0"/>
      <p:bldP spid="54" grpId="0" animBg="1"/>
      <p:bldP spid="56" grpId="0" animBg="1"/>
      <p:bldP spid="58" grpId="0"/>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31">
            <a:extLst>
              <a:ext uri="{FF2B5EF4-FFF2-40B4-BE49-F238E27FC236}">
                <a16:creationId xmlns:a16="http://schemas.microsoft.com/office/drawing/2014/main" id="{45F933DB-2226-403C-86C7-1E04CF7A5953}"/>
              </a:ext>
            </a:extLst>
          </p:cNvPr>
          <p:cNvSpPr/>
          <p:nvPr/>
        </p:nvSpPr>
        <p:spPr>
          <a:xfrm>
            <a:off x="0" y="0"/>
            <a:ext cx="1460642" cy="5553718"/>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sp>
        <p:nvSpPr>
          <p:cNvPr id="11" name="Rectángulo: esquinas diagonales redondeadas 10">
            <a:extLst>
              <a:ext uri="{FF2B5EF4-FFF2-40B4-BE49-F238E27FC236}">
                <a16:creationId xmlns:a16="http://schemas.microsoft.com/office/drawing/2014/main" id="{214E5B90-823A-488A-B1A0-AA695E537212}"/>
              </a:ext>
            </a:extLst>
          </p:cNvPr>
          <p:cNvSpPr/>
          <p:nvPr/>
        </p:nvSpPr>
        <p:spPr>
          <a:xfrm>
            <a:off x="4438820" y="4866216"/>
            <a:ext cx="5559136" cy="491587"/>
          </a:xfrm>
          <a:prstGeom prst="round2DiagRect">
            <a:avLst/>
          </a:prstGeom>
          <a:solidFill>
            <a:srgbClr val="4D6D92"/>
          </a:solidFill>
          <a:ln w="12700" cap="flat" cmpd="sng" algn="ctr">
            <a:solidFill>
              <a:srgbClr val="4D6D9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roboto"/>
              <a:ea typeface="+mn-ea"/>
              <a:cs typeface="+mn-cs"/>
            </a:endParaRPr>
          </a:p>
        </p:txBody>
      </p:sp>
      <p:sp>
        <p:nvSpPr>
          <p:cNvPr id="12" name="Marcador de texto 9">
            <a:extLst>
              <a:ext uri="{FF2B5EF4-FFF2-40B4-BE49-F238E27FC236}">
                <a16:creationId xmlns:a16="http://schemas.microsoft.com/office/drawing/2014/main" id="{1D4DECA6-DBFD-4D28-8E44-3A5618593D5C}"/>
              </a:ext>
            </a:extLst>
          </p:cNvPr>
          <p:cNvSpPr txBox="1">
            <a:spLocks/>
          </p:cNvSpPr>
          <p:nvPr/>
        </p:nvSpPr>
        <p:spPr>
          <a:xfrm>
            <a:off x="1517776" y="1840595"/>
            <a:ext cx="3583591" cy="388461"/>
          </a:xfrm>
          <a:prstGeom prst="rect">
            <a:avLst/>
          </a:prstGeom>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kumimoji="0" lang="es-AR" sz="2200" b="1" i="0" u="none" strike="noStrike" kern="1200" cap="none" spc="0" normalizeH="0" baseline="0" noProof="0" dirty="0">
                <a:ln>
                  <a:noFill/>
                </a:ln>
                <a:solidFill>
                  <a:srgbClr val="4D6D92"/>
                </a:solidFill>
                <a:effectLst/>
                <a:uLnTx/>
                <a:uFillTx/>
                <a:latin typeface="roboto"/>
                <a:ea typeface="+mn-ea"/>
                <a:cs typeface="+mn-cs"/>
              </a:rPr>
              <a:t>Bernardo Martínez Sáenz</a:t>
            </a:r>
          </a:p>
        </p:txBody>
      </p:sp>
      <p:sp>
        <p:nvSpPr>
          <p:cNvPr id="13" name="Marcador de texto 10">
            <a:extLst>
              <a:ext uri="{FF2B5EF4-FFF2-40B4-BE49-F238E27FC236}">
                <a16:creationId xmlns:a16="http://schemas.microsoft.com/office/drawing/2014/main" id="{2804FAB2-98E0-4509-854C-26535C15C7BE}"/>
              </a:ext>
            </a:extLst>
          </p:cNvPr>
          <p:cNvSpPr txBox="1">
            <a:spLocks/>
          </p:cNvSpPr>
          <p:nvPr/>
        </p:nvSpPr>
        <p:spPr>
          <a:xfrm>
            <a:off x="1709087" y="2229055"/>
            <a:ext cx="3395122"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kumimoji="0" lang="en-US" sz="1100" b="0" i="1" u="none" strike="noStrike" kern="1200" cap="none" spc="0" normalizeH="0" baseline="0" noProof="0" dirty="0">
                <a:ln>
                  <a:noFill/>
                </a:ln>
                <a:solidFill>
                  <a:srgbClr val="7E7E7E"/>
                </a:solidFill>
                <a:effectLst/>
                <a:uLnTx/>
                <a:uFillTx/>
                <a:latin typeface="roboto"/>
                <a:ea typeface="+mn-ea"/>
                <a:cs typeface="+mn-cs"/>
              </a:rPr>
              <a:t>CEO &amp; Co-founder</a:t>
            </a:r>
          </a:p>
        </p:txBody>
      </p:sp>
      <p:pic>
        <p:nvPicPr>
          <p:cNvPr id="14" name="Marcador de posición de imagen 22">
            <a:extLst>
              <a:ext uri="{FF2B5EF4-FFF2-40B4-BE49-F238E27FC236}">
                <a16:creationId xmlns:a16="http://schemas.microsoft.com/office/drawing/2014/main" id="{978DFF14-5F96-46E5-AE97-FA3E1B2C0F31}"/>
              </a:ext>
            </a:extLst>
          </p:cNvPr>
          <p:cNvPicPr>
            <a:picLocks noChangeAspect="1"/>
          </p:cNvPicPr>
          <p:nvPr/>
        </p:nvPicPr>
        <p:blipFill>
          <a:blip r:embed="rId2">
            <a:extLst>
              <a:ext uri="{28A0092B-C50C-407E-A947-70E740481C1C}">
                <a14:useLocalDpi xmlns:a14="http://schemas.microsoft.com/office/drawing/2010/main" val="0"/>
              </a:ext>
            </a:extLst>
          </a:blip>
          <a:srcRect t="8847" b="8847"/>
          <a:stretch>
            <a:fillRect/>
          </a:stretch>
        </p:blipFill>
        <p:spPr>
          <a:xfrm>
            <a:off x="2693167" y="335629"/>
            <a:ext cx="1460642" cy="1460642"/>
          </a:xfrm>
          <a:prstGeom prst="flowChartConnector">
            <a:avLst/>
          </a:prstGeom>
          <a:noFill/>
          <a:ln w="57150">
            <a:solidFill>
              <a:srgbClr val="4D6D92"/>
            </a:solidFill>
          </a:ln>
        </p:spPr>
      </p:pic>
      <p:sp>
        <p:nvSpPr>
          <p:cNvPr id="15" name="Título 3">
            <a:extLst>
              <a:ext uri="{FF2B5EF4-FFF2-40B4-BE49-F238E27FC236}">
                <a16:creationId xmlns:a16="http://schemas.microsoft.com/office/drawing/2014/main" id="{30A519A7-511E-4955-A40E-6C684724106B}"/>
              </a:ext>
            </a:extLst>
          </p:cNvPr>
          <p:cNvSpPr txBox="1">
            <a:spLocks/>
          </p:cNvSpPr>
          <p:nvPr/>
        </p:nvSpPr>
        <p:spPr>
          <a:xfrm rot="16200000">
            <a:off x="-528762" y="2140921"/>
            <a:ext cx="2590800" cy="701731"/>
          </a:xfrm>
          <a:prstGeom prst="rect">
            <a:avLst/>
          </a:prstGeom>
        </p:spPr>
        <p:txBody>
          <a:bodyPr vert="horz" wrap="square" lIns="91440" tIns="45720" rIns="91440" bIns="45720" rtlCol="0" anchor="ctr">
            <a:spAutoFit/>
          </a:bodyPr>
          <a:lstStyle>
            <a:lvl1pPr algn="r" defTabSz="457200" rtl="0" eaLnBrk="1" latinLnBrk="0" hangingPunct="1">
              <a:lnSpc>
                <a:spcPct val="90000"/>
              </a:lnSpc>
              <a:spcBef>
                <a:spcPct val="0"/>
              </a:spcBef>
              <a:buNone/>
              <a:defRPr sz="4400" kern="1200">
                <a:solidFill>
                  <a:schemeClr val="tx2"/>
                </a:solidFill>
                <a:latin typeface="+mj-lt"/>
                <a:ea typeface="+mj-ea"/>
                <a:cs typeface="+mj-cs"/>
              </a:defRPr>
            </a:lvl1pPr>
          </a:lstStyle>
          <a:p>
            <a:pPr marL="0" marR="0" lvl="0" indent="0" algn="l" defTabSz="457200" rtl="0" eaLnBrk="1" fontAlgn="auto" latinLnBrk="0" hangingPunct="1">
              <a:lnSpc>
                <a:spcPct val="90000"/>
              </a:lnSpc>
              <a:spcBef>
                <a:spcPct val="0"/>
              </a:spcBef>
              <a:spcAft>
                <a:spcPts val="0"/>
              </a:spcAft>
              <a:buClrTx/>
              <a:buSzTx/>
              <a:buFontTx/>
              <a:buNone/>
              <a:tabLst/>
              <a:defRPr/>
            </a:pPr>
            <a:r>
              <a:rPr kumimoji="0" lang="es-AR" sz="4400" b="0" i="0" u="none" strike="noStrike" kern="1200" cap="none" spc="0" normalizeH="0" baseline="0" noProof="0" dirty="0">
                <a:ln>
                  <a:noFill/>
                </a:ln>
                <a:solidFill>
                  <a:srgbClr val="3F3F3F"/>
                </a:solidFill>
                <a:effectLst/>
                <a:uLnTx/>
                <a:uFillTx/>
                <a:latin typeface="Museo 700"/>
                <a:ea typeface="+mj-ea"/>
                <a:cs typeface="+mj-cs"/>
              </a:rPr>
              <a:t>Equipo</a:t>
            </a:r>
          </a:p>
        </p:txBody>
      </p:sp>
      <p:sp>
        <p:nvSpPr>
          <p:cNvPr id="16" name="Marcador de texto 13">
            <a:extLst>
              <a:ext uri="{FF2B5EF4-FFF2-40B4-BE49-F238E27FC236}">
                <a16:creationId xmlns:a16="http://schemas.microsoft.com/office/drawing/2014/main" id="{DAAEC80E-C4AF-4062-A18F-0B4D723830E7}"/>
              </a:ext>
            </a:extLst>
          </p:cNvPr>
          <p:cNvSpPr txBox="1">
            <a:spLocks/>
          </p:cNvSpPr>
          <p:nvPr/>
        </p:nvSpPr>
        <p:spPr>
          <a:xfrm>
            <a:off x="5254248" y="4023078"/>
            <a:ext cx="3686809" cy="388461"/>
          </a:xfrm>
          <a:prstGeom prst="rect">
            <a:avLst/>
          </a:prstGeom>
          <a:ln>
            <a:noFill/>
          </a:ln>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3"/>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kumimoji="0" lang="es-AR" sz="2200" b="1" i="0" u="none" strike="noStrike" kern="1200" cap="none" spc="0" normalizeH="0" baseline="0" noProof="0">
                <a:ln>
                  <a:noFill/>
                </a:ln>
                <a:solidFill>
                  <a:srgbClr val="F95648"/>
                </a:solidFill>
                <a:effectLst/>
                <a:uLnTx/>
                <a:uFillTx/>
                <a:latin typeface="roboto"/>
                <a:ea typeface="+mn-ea"/>
                <a:cs typeface="+mn-cs"/>
              </a:rPr>
              <a:t>Maximiliano Gonzalez Kunz</a:t>
            </a:r>
            <a:endParaRPr kumimoji="0" lang="es-AR" sz="2200" b="1" i="0" u="none" strike="noStrike" kern="1200" cap="none" spc="0" normalizeH="0" baseline="0" noProof="0" dirty="0">
              <a:ln>
                <a:noFill/>
              </a:ln>
              <a:solidFill>
                <a:srgbClr val="F95648"/>
              </a:solidFill>
              <a:effectLst/>
              <a:uLnTx/>
              <a:uFillTx/>
              <a:latin typeface="roboto"/>
              <a:ea typeface="+mn-ea"/>
              <a:cs typeface="+mn-cs"/>
            </a:endParaRPr>
          </a:p>
        </p:txBody>
      </p:sp>
      <p:sp>
        <p:nvSpPr>
          <p:cNvPr id="17" name="Marcador de texto 14">
            <a:extLst>
              <a:ext uri="{FF2B5EF4-FFF2-40B4-BE49-F238E27FC236}">
                <a16:creationId xmlns:a16="http://schemas.microsoft.com/office/drawing/2014/main" id="{062DA1F6-3AE3-41E9-BFE4-551512E37893}"/>
              </a:ext>
            </a:extLst>
          </p:cNvPr>
          <p:cNvSpPr txBox="1">
            <a:spLocks/>
          </p:cNvSpPr>
          <p:nvPr/>
        </p:nvSpPr>
        <p:spPr>
          <a:xfrm>
            <a:off x="5160426" y="4429022"/>
            <a:ext cx="3686808"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57200" rtl="0" eaLnBrk="1" fontAlgn="auto" latinLnBrk="0" hangingPunct="1">
              <a:lnSpc>
                <a:spcPct val="130000"/>
              </a:lnSpc>
              <a:spcBef>
                <a:spcPts val="0"/>
              </a:spcBef>
              <a:spcAft>
                <a:spcPts val="600"/>
              </a:spcAft>
              <a:buClrTx/>
              <a:buSzTx/>
              <a:buFont typeface="Arial" panose="020B0604020202020204" pitchFamily="34" charset="0"/>
              <a:buNone/>
              <a:tabLst/>
              <a:defRPr/>
            </a:pPr>
            <a:r>
              <a:rPr kumimoji="0" lang="en-US" sz="1100" b="0" i="1" u="none" strike="noStrike" kern="1200" cap="none" spc="0" normalizeH="0" baseline="0" noProof="0">
                <a:ln>
                  <a:noFill/>
                </a:ln>
                <a:solidFill>
                  <a:srgbClr val="7E7E7E"/>
                </a:solidFill>
                <a:effectLst/>
                <a:uLnTx/>
                <a:uFillTx/>
                <a:latin typeface="roboto"/>
                <a:ea typeface="+mn-ea"/>
                <a:cs typeface="+mn-cs"/>
              </a:rPr>
              <a:t>Advisor</a:t>
            </a:r>
            <a:endParaRPr kumimoji="0" lang="en-US" sz="1100" b="0" i="1" u="none" strike="noStrike" kern="1200" cap="none" spc="0" normalizeH="0" baseline="0" noProof="0" dirty="0">
              <a:ln>
                <a:noFill/>
              </a:ln>
              <a:solidFill>
                <a:srgbClr val="7E7E7E"/>
              </a:solidFill>
              <a:effectLst/>
              <a:uLnTx/>
              <a:uFillTx/>
              <a:latin typeface="roboto"/>
              <a:ea typeface="+mn-ea"/>
              <a:cs typeface="+mn-cs"/>
            </a:endParaRPr>
          </a:p>
        </p:txBody>
      </p:sp>
      <p:sp>
        <p:nvSpPr>
          <p:cNvPr id="18" name="Rectángulo 17">
            <a:extLst>
              <a:ext uri="{FF2B5EF4-FFF2-40B4-BE49-F238E27FC236}">
                <a16:creationId xmlns:a16="http://schemas.microsoft.com/office/drawing/2014/main" id="{2BCADFED-C466-4616-9E0C-AB8AE13AC8A9}"/>
              </a:ext>
            </a:extLst>
          </p:cNvPr>
          <p:cNvSpPr/>
          <p:nvPr/>
        </p:nvSpPr>
        <p:spPr>
          <a:xfrm>
            <a:off x="4760022" y="4930491"/>
            <a:ext cx="4916731" cy="369332"/>
          </a:xfrm>
          <a:prstGeom prst="rect">
            <a:avLst/>
          </a:prstGeom>
        </p:spPr>
        <p:txBody>
          <a:bodyPr wrap="none">
            <a:spAutoFit/>
          </a:bodyPr>
          <a:lstStyle/>
          <a:p>
            <a:r>
              <a:rPr lang="es-AR" dirty="0">
                <a:solidFill>
                  <a:prstClr val="white"/>
                </a:solidFill>
                <a:latin typeface="roboto"/>
              </a:rPr>
              <a:t>Más un excelente grupo de 15 profesionales !!</a:t>
            </a:r>
          </a:p>
        </p:txBody>
      </p:sp>
      <p:pic>
        <p:nvPicPr>
          <p:cNvPr id="19" name="Marcador de posición de imagen 5">
            <a:extLst>
              <a:ext uri="{FF2B5EF4-FFF2-40B4-BE49-F238E27FC236}">
                <a16:creationId xmlns:a16="http://schemas.microsoft.com/office/drawing/2014/main" id="{5CC6A892-9E21-44AA-923C-119EA28D16C9}"/>
              </a:ext>
            </a:extLst>
          </p:cNvPr>
          <p:cNvPicPr>
            <a:picLocks noChangeAspect="1"/>
          </p:cNvPicPr>
          <p:nvPr/>
        </p:nvPicPr>
        <p:blipFill rotWithShape="1">
          <a:blip r:embed="rId3"/>
          <a:srcRect t="1099" b="1099"/>
          <a:stretch/>
        </p:blipFill>
        <p:spPr>
          <a:xfrm>
            <a:off x="6290776" y="2595316"/>
            <a:ext cx="1429103" cy="1427763"/>
          </a:xfrm>
          <a:prstGeom prst="flowChartConnector">
            <a:avLst/>
          </a:prstGeom>
          <a:noFill/>
          <a:ln w="57150">
            <a:solidFill>
              <a:srgbClr val="F95648"/>
            </a:solidFill>
          </a:ln>
        </p:spPr>
      </p:pic>
      <p:pic>
        <p:nvPicPr>
          <p:cNvPr id="20" name="Marcador de posición de imagen 28">
            <a:extLst>
              <a:ext uri="{FF2B5EF4-FFF2-40B4-BE49-F238E27FC236}">
                <a16:creationId xmlns:a16="http://schemas.microsoft.com/office/drawing/2014/main" id="{34DF3D25-24FB-4446-A45C-C3587A4805F8}"/>
              </a:ext>
            </a:extLst>
          </p:cNvPr>
          <p:cNvPicPr>
            <a:picLocks noChangeAspect="1"/>
          </p:cNvPicPr>
          <p:nvPr/>
        </p:nvPicPr>
        <p:blipFill rotWithShape="1">
          <a:blip r:embed="rId4">
            <a:extLst>
              <a:ext uri="{28A0092B-C50C-407E-A947-70E740481C1C}">
                <a14:useLocalDpi xmlns:a14="http://schemas.microsoft.com/office/drawing/2010/main" val="0"/>
              </a:ext>
            </a:extLst>
          </a:blip>
          <a:srcRect l="24285" t="5792" r="24285" b="33997"/>
          <a:stretch/>
        </p:blipFill>
        <p:spPr>
          <a:xfrm>
            <a:off x="6253316" y="370085"/>
            <a:ext cx="1430445" cy="1429103"/>
          </a:xfrm>
          <a:prstGeom prst="flowChartConnector">
            <a:avLst/>
          </a:prstGeom>
          <a:noFill/>
          <a:ln w="57150">
            <a:solidFill>
              <a:srgbClr val="1BAAAA"/>
            </a:solidFill>
          </a:ln>
        </p:spPr>
      </p:pic>
      <p:pic>
        <p:nvPicPr>
          <p:cNvPr id="21" name="Marcador de posición de imagen 30">
            <a:extLst>
              <a:ext uri="{FF2B5EF4-FFF2-40B4-BE49-F238E27FC236}">
                <a16:creationId xmlns:a16="http://schemas.microsoft.com/office/drawing/2014/main" id="{B0057F8C-4614-432B-8371-FBDCFB32E1E6}"/>
              </a:ext>
            </a:extLst>
          </p:cNvPr>
          <p:cNvPicPr>
            <a:picLocks noChangeAspect="1"/>
          </p:cNvPicPr>
          <p:nvPr/>
        </p:nvPicPr>
        <p:blipFill rotWithShape="1">
          <a:blip r:embed="rId5">
            <a:extLst>
              <a:ext uri="{28A0092B-C50C-407E-A947-70E740481C1C}">
                <a14:useLocalDpi xmlns:a14="http://schemas.microsoft.com/office/drawing/2010/main" val="0"/>
              </a:ext>
            </a:extLst>
          </a:blip>
          <a:srcRect l="21364" t="2053" r="21364" b="32193"/>
          <a:stretch/>
        </p:blipFill>
        <p:spPr>
          <a:xfrm>
            <a:off x="9777779" y="335629"/>
            <a:ext cx="1429102" cy="1460642"/>
          </a:xfrm>
          <a:prstGeom prst="flowChartConnector">
            <a:avLst/>
          </a:prstGeom>
          <a:noFill/>
          <a:ln w="57150">
            <a:solidFill>
              <a:srgbClr val="F8BF4D"/>
            </a:solidFill>
          </a:ln>
        </p:spPr>
      </p:pic>
      <p:sp>
        <p:nvSpPr>
          <p:cNvPr id="22" name="Marcador de texto 11">
            <a:extLst>
              <a:ext uri="{FF2B5EF4-FFF2-40B4-BE49-F238E27FC236}">
                <a16:creationId xmlns:a16="http://schemas.microsoft.com/office/drawing/2014/main" id="{191554FA-35BE-47C9-82E1-110FECABAAE0}"/>
              </a:ext>
            </a:extLst>
          </p:cNvPr>
          <p:cNvSpPr txBox="1">
            <a:spLocks/>
          </p:cNvSpPr>
          <p:nvPr/>
        </p:nvSpPr>
        <p:spPr>
          <a:xfrm>
            <a:off x="5456525" y="1840595"/>
            <a:ext cx="3282256" cy="388461"/>
          </a:xfrm>
          <a:prstGeom prst="rect">
            <a:avLst/>
          </a:prstGeom>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2"/>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a:solidFill>
                  <a:srgbClr val="1BAAAA"/>
                </a:solidFill>
                <a:latin typeface="roboto"/>
              </a:rPr>
              <a:t>Juan Ignacio Pedroche</a:t>
            </a:r>
          </a:p>
        </p:txBody>
      </p:sp>
      <p:sp>
        <p:nvSpPr>
          <p:cNvPr id="23" name="Marcador de texto 12">
            <a:extLst>
              <a:ext uri="{FF2B5EF4-FFF2-40B4-BE49-F238E27FC236}">
                <a16:creationId xmlns:a16="http://schemas.microsoft.com/office/drawing/2014/main" id="{FBDC1C8A-C8A6-4889-8D4B-936182FD2CA2}"/>
              </a:ext>
            </a:extLst>
          </p:cNvPr>
          <p:cNvSpPr txBox="1">
            <a:spLocks/>
          </p:cNvSpPr>
          <p:nvPr/>
        </p:nvSpPr>
        <p:spPr>
          <a:xfrm>
            <a:off x="6144311" y="2229055"/>
            <a:ext cx="1670048"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a:solidFill>
                  <a:srgbClr val="7E7E7E"/>
                </a:solidFill>
                <a:latin typeface="roboto"/>
              </a:rPr>
              <a:t>CTO</a:t>
            </a:r>
          </a:p>
        </p:txBody>
      </p:sp>
      <p:sp>
        <p:nvSpPr>
          <p:cNvPr id="24" name="Marcador de texto 15">
            <a:extLst>
              <a:ext uri="{FF2B5EF4-FFF2-40B4-BE49-F238E27FC236}">
                <a16:creationId xmlns:a16="http://schemas.microsoft.com/office/drawing/2014/main" id="{9D150A76-C8F2-4F80-BA71-044AB0E70FD5}"/>
              </a:ext>
            </a:extLst>
          </p:cNvPr>
          <p:cNvSpPr txBox="1">
            <a:spLocks/>
          </p:cNvSpPr>
          <p:nvPr/>
        </p:nvSpPr>
        <p:spPr>
          <a:xfrm>
            <a:off x="9212267" y="1848420"/>
            <a:ext cx="2744906" cy="388461"/>
          </a:xfrm>
          <a:prstGeom prst="rect">
            <a:avLst/>
          </a:prstGeom>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4"/>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a:solidFill>
                  <a:srgbClr val="F8BF4D"/>
                </a:solidFill>
                <a:latin typeface="roboto"/>
              </a:rPr>
              <a:t>Valeria Andersen</a:t>
            </a:r>
          </a:p>
        </p:txBody>
      </p:sp>
      <p:sp>
        <p:nvSpPr>
          <p:cNvPr id="25" name="Marcador de texto 16">
            <a:extLst>
              <a:ext uri="{FF2B5EF4-FFF2-40B4-BE49-F238E27FC236}">
                <a16:creationId xmlns:a16="http://schemas.microsoft.com/office/drawing/2014/main" id="{A1177B64-29C9-42DF-95CD-4A19303DB7F0}"/>
              </a:ext>
            </a:extLst>
          </p:cNvPr>
          <p:cNvSpPr txBox="1">
            <a:spLocks/>
          </p:cNvSpPr>
          <p:nvPr/>
        </p:nvSpPr>
        <p:spPr>
          <a:xfrm>
            <a:off x="9943648" y="2229055"/>
            <a:ext cx="1097363"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a:solidFill>
                  <a:srgbClr val="7E7E7E"/>
                </a:solidFill>
                <a:latin typeface="roboto"/>
              </a:rPr>
              <a:t>CFO</a:t>
            </a:r>
          </a:p>
        </p:txBody>
      </p:sp>
      <p:sp>
        <p:nvSpPr>
          <p:cNvPr id="26" name="Marcador de texto 11">
            <a:extLst>
              <a:ext uri="{FF2B5EF4-FFF2-40B4-BE49-F238E27FC236}">
                <a16:creationId xmlns:a16="http://schemas.microsoft.com/office/drawing/2014/main" id="{7C6BF80C-29BF-41C8-9647-5D58B5F5DB41}"/>
              </a:ext>
            </a:extLst>
          </p:cNvPr>
          <p:cNvSpPr txBox="1">
            <a:spLocks/>
          </p:cNvSpPr>
          <p:nvPr/>
        </p:nvSpPr>
        <p:spPr>
          <a:xfrm>
            <a:off x="8993431" y="4023079"/>
            <a:ext cx="2997796" cy="388461"/>
          </a:xfrm>
          <a:prstGeom prst="rect">
            <a:avLst/>
          </a:prstGeom>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2"/>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a:solidFill>
                  <a:srgbClr val="4D6D92"/>
                </a:solidFill>
                <a:latin typeface="roboto"/>
              </a:rPr>
              <a:t>Ariel Ferrari</a:t>
            </a:r>
          </a:p>
        </p:txBody>
      </p:sp>
      <p:sp>
        <p:nvSpPr>
          <p:cNvPr id="27" name="Marcador de texto 12">
            <a:extLst>
              <a:ext uri="{FF2B5EF4-FFF2-40B4-BE49-F238E27FC236}">
                <a16:creationId xmlns:a16="http://schemas.microsoft.com/office/drawing/2014/main" id="{88563CC6-825F-448D-BADA-E869CEB0323A}"/>
              </a:ext>
            </a:extLst>
          </p:cNvPr>
          <p:cNvSpPr txBox="1">
            <a:spLocks/>
          </p:cNvSpPr>
          <p:nvPr/>
        </p:nvSpPr>
        <p:spPr>
          <a:xfrm>
            <a:off x="9678070" y="4370586"/>
            <a:ext cx="1670048"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s-AR" dirty="0" err="1">
                <a:solidFill>
                  <a:srgbClr val="7E7E7E"/>
                </a:solidFill>
                <a:latin typeface="roboto"/>
              </a:rPr>
              <a:t>Advisor</a:t>
            </a:r>
            <a:endParaRPr lang="es-AR" dirty="0">
              <a:solidFill>
                <a:srgbClr val="7E7E7E"/>
              </a:solidFill>
              <a:latin typeface="roboto"/>
            </a:endParaRPr>
          </a:p>
        </p:txBody>
      </p:sp>
      <p:sp>
        <p:nvSpPr>
          <p:cNvPr id="28" name="Elipse 27">
            <a:extLst>
              <a:ext uri="{FF2B5EF4-FFF2-40B4-BE49-F238E27FC236}">
                <a16:creationId xmlns:a16="http://schemas.microsoft.com/office/drawing/2014/main" id="{137471F7-4972-4520-A49C-277B77899396}"/>
              </a:ext>
            </a:extLst>
          </p:cNvPr>
          <p:cNvSpPr/>
          <p:nvPr/>
        </p:nvSpPr>
        <p:spPr>
          <a:xfrm rot="5776585">
            <a:off x="9754329" y="2578170"/>
            <a:ext cx="1476000" cy="1476000"/>
          </a:xfrm>
          <a:prstGeom prst="ellipse">
            <a:avLst/>
          </a:prstGeom>
          <a:blipFill dpi="0" rotWithShape="1">
            <a:blip r:embed="rId6">
              <a:extLst>
                <a:ext uri="{BEBA8EAE-BF5A-486C-A8C5-ECC9F3942E4B}">
                  <a14:imgProps xmlns:a14="http://schemas.microsoft.com/office/drawing/2010/main">
                    <a14:imgLayer r:embed="rId7">
                      <a14:imgEffect>
                        <a14:saturation sat="0"/>
                      </a14:imgEffect>
                    </a14:imgLayer>
                  </a14:imgProps>
                </a:ext>
              </a:extLst>
            </a:blip>
            <a:srcRect/>
            <a:tile tx="95250" ty="0" sx="14000" sy="14000" flip="none" algn="ctr"/>
          </a:blipFill>
          <a:ln w="57150" cap="flat" cmpd="sng" algn="ctr">
            <a:solidFill>
              <a:srgbClr val="4D6D9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white"/>
              </a:solidFill>
              <a:effectLst/>
              <a:uLnTx/>
              <a:uFillTx/>
              <a:latin typeface="roboto"/>
              <a:ea typeface="+mn-ea"/>
              <a:cs typeface="+mn-cs"/>
            </a:endParaRPr>
          </a:p>
        </p:txBody>
      </p:sp>
      <p:pic>
        <p:nvPicPr>
          <p:cNvPr id="29" name="Marcador de posición de imagen 26">
            <a:extLst>
              <a:ext uri="{FF2B5EF4-FFF2-40B4-BE49-F238E27FC236}">
                <a16:creationId xmlns:a16="http://schemas.microsoft.com/office/drawing/2014/main" id="{3519F07F-1802-4E2D-AF9F-3D1C47462D74}"/>
              </a:ext>
            </a:extLst>
          </p:cNvPr>
          <p:cNvPicPr>
            <a:picLocks noChangeAspect="1"/>
          </p:cNvPicPr>
          <p:nvPr/>
        </p:nvPicPr>
        <p:blipFill rotWithShape="1">
          <a:blip r:embed="rId8">
            <a:extLst>
              <a:ext uri="{28A0092B-C50C-407E-A947-70E740481C1C}">
                <a14:useLocalDpi xmlns:a14="http://schemas.microsoft.com/office/drawing/2010/main" val="0"/>
              </a:ext>
            </a:extLst>
          </a:blip>
          <a:srcRect l="39" t="3109" r="39" b="13725"/>
          <a:stretch/>
        </p:blipFill>
        <p:spPr>
          <a:xfrm>
            <a:off x="2630490" y="2659987"/>
            <a:ext cx="1432292" cy="1433637"/>
          </a:xfrm>
          <a:prstGeom prst="flowChartConnector">
            <a:avLst/>
          </a:prstGeom>
          <a:noFill/>
          <a:ln w="57150">
            <a:solidFill>
              <a:srgbClr val="7CB554"/>
            </a:solidFill>
          </a:ln>
        </p:spPr>
      </p:pic>
      <p:sp>
        <p:nvSpPr>
          <p:cNvPr id="30" name="Marcador de texto 13">
            <a:extLst>
              <a:ext uri="{FF2B5EF4-FFF2-40B4-BE49-F238E27FC236}">
                <a16:creationId xmlns:a16="http://schemas.microsoft.com/office/drawing/2014/main" id="{E97928F4-B692-4516-B217-C8B5524864E9}"/>
              </a:ext>
            </a:extLst>
          </p:cNvPr>
          <p:cNvSpPr txBox="1">
            <a:spLocks/>
          </p:cNvSpPr>
          <p:nvPr/>
        </p:nvSpPr>
        <p:spPr>
          <a:xfrm>
            <a:off x="2232704" y="4053467"/>
            <a:ext cx="3064595" cy="388461"/>
          </a:xfrm>
          <a:prstGeom prst="rect">
            <a:avLst/>
          </a:prstGeom>
        </p:spPr>
        <p:txBody>
          <a:bodyPr vert="horz" lIns="91440" tIns="45720" rIns="91440" bIns="45720" rtlCol="0">
            <a:noAutofit/>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2200" b="1" kern="1200">
                <a:solidFill>
                  <a:schemeClr val="accent3"/>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r>
              <a:rPr lang="es-AR">
                <a:solidFill>
                  <a:srgbClr val="7CB554"/>
                </a:solidFill>
                <a:latin typeface="roboto"/>
              </a:rPr>
              <a:t>Ezequiel Manzini</a:t>
            </a:r>
            <a:endParaRPr lang="es-AR" dirty="0">
              <a:solidFill>
                <a:srgbClr val="7CB554"/>
              </a:solidFill>
              <a:latin typeface="roboto"/>
            </a:endParaRPr>
          </a:p>
        </p:txBody>
      </p:sp>
      <p:sp>
        <p:nvSpPr>
          <p:cNvPr id="31" name="Marcador de texto 14">
            <a:extLst>
              <a:ext uri="{FF2B5EF4-FFF2-40B4-BE49-F238E27FC236}">
                <a16:creationId xmlns:a16="http://schemas.microsoft.com/office/drawing/2014/main" id="{EF0FC17B-522D-4CFD-820F-03DC472D3B7E}"/>
              </a:ext>
            </a:extLst>
          </p:cNvPr>
          <p:cNvSpPr txBox="1">
            <a:spLocks/>
          </p:cNvSpPr>
          <p:nvPr/>
        </p:nvSpPr>
        <p:spPr>
          <a:xfrm>
            <a:off x="2232705" y="4438946"/>
            <a:ext cx="2185674" cy="262732"/>
          </a:xfrm>
          <a:prstGeom prst="rect">
            <a:avLst/>
          </a:prstGeom>
        </p:spPr>
        <p:txBody>
          <a:bodyPr vert="horz" lIns="91440" tIns="45720" rIns="91440" bIns="45720" rtlCol="0">
            <a:normAutofit fontScale="92500" lnSpcReduction="10000"/>
          </a:bodyPr>
          <a:lstStyle>
            <a:lvl1pPr marL="0" indent="0" algn="l" defTabSz="457200" rtl="0" eaLnBrk="1" latinLnBrk="0" hangingPunct="1">
              <a:lnSpc>
                <a:spcPct val="130000"/>
              </a:lnSpc>
              <a:spcBef>
                <a:spcPts val="0"/>
              </a:spcBef>
              <a:spcAft>
                <a:spcPts val="600"/>
              </a:spcAft>
              <a:buFont typeface="Arial" panose="020B0604020202020204" pitchFamily="34" charset="0"/>
              <a:buNone/>
              <a:defRPr sz="1100" i="1" kern="1200">
                <a:solidFill>
                  <a:schemeClr val="tx1"/>
                </a:solidFill>
                <a:latin typeface="+mn-lt"/>
                <a:ea typeface="+mn-ea"/>
                <a:cs typeface="+mn-cs"/>
              </a:defRPr>
            </a:lvl1pPr>
            <a:lvl2pPr marL="2286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4572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6858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4pPr>
            <a:lvl5pPr marL="914400" indent="0" algn="l" defTabSz="457200" rtl="0" eaLnBrk="1" latinLnBrk="0" hangingPunct="1">
              <a:lnSpc>
                <a:spcPct val="13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algn="ctr"/>
            <a:r>
              <a:rPr lang="en-US">
                <a:solidFill>
                  <a:srgbClr val="7E7E7E"/>
                </a:solidFill>
                <a:latin typeface="roboto"/>
              </a:rPr>
              <a:t>Advisor &amp; Co-founder</a:t>
            </a:r>
            <a:endParaRPr lang="en-US" dirty="0">
              <a:solidFill>
                <a:srgbClr val="7E7E7E"/>
              </a:solidFill>
              <a:latin typeface="roboto"/>
            </a:endParaRPr>
          </a:p>
        </p:txBody>
      </p:sp>
      <p:sp>
        <p:nvSpPr>
          <p:cNvPr id="34" name="Rettangolo 3">
            <a:extLst>
              <a:ext uri="{FF2B5EF4-FFF2-40B4-BE49-F238E27FC236}">
                <a16:creationId xmlns:a16="http://schemas.microsoft.com/office/drawing/2014/main" id="{4AC26450-6467-49A9-B492-88FE518F6843}"/>
              </a:ext>
            </a:extLst>
          </p:cNvPr>
          <p:cNvSpPr/>
          <p:nvPr/>
        </p:nvSpPr>
        <p:spPr>
          <a:xfrm>
            <a:off x="0" y="5553718"/>
            <a:ext cx="6882581" cy="1304282"/>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CasellaDiTesto 4">
            <a:extLst>
              <a:ext uri="{FF2B5EF4-FFF2-40B4-BE49-F238E27FC236}">
                <a16:creationId xmlns:a16="http://schemas.microsoft.com/office/drawing/2014/main" id="{14AC228B-3CF6-4DB8-A573-10F9B948719E}"/>
              </a:ext>
            </a:extLst>
          </p:cNvPr>
          <p:cNvSpPr txBox="1"/>
          <p:nvPr/>
        </p:nvSpPr>
        <p:spPr>
          <a:xfrm>
            <a:off x="294968" y="5903893"/>
            <a:ext cx="3248332"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CIENCIAS DE LA VIDA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Distritos, cluster , cadenas de suministro</a:t>
            </a:r>
          </a:p>
        </p:txBody>
      </p:sp>
      <p:sp>
        <p:nvSpPr>
          <p:cNvPr id="36" name="CasellaDiTesto 6">
            <a:extLst>
              <a:ext uri="{FF2B5EF4-FFF2-40B4-BE49-F238E27FC236}">
                <a16:creationId xmlns:a16="http://schemas.microsoft.com/office/drawing/2014/main" id="{AD756612-9F54-41DE-BFAE-597C5CBDA46C}"/>
              </a:ext>
            </a:extLst>
          </p:cNvPr>
          <p:cNvSpPr txBox="1"/>
          <p:nvPr/>
        </p:nvSpPr>
        <p:spPr>
          <a:xfrm>
            <a:off x="294968" y="5613998"/>
            <a:ext cx="4542503"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WEBINAR SOBRE INNOVACIÓN</a:t>
            </a:r>
          </a:p>
        </p:txBody>
      </p:sp>
      <p:sp>
        <p:nvSpPr>
          <p:cNvPr id="37" name="CasellaDiTesto 1">
            <a:extLst>
              <a:ext uri="{FF2B5EF4-FFF2-40B4-BE49-F238E27FC236}">
                <a16:creationId xmlns:a16="http://schemas.microsoft.com/office/drawing/2014/main" id="{26241EBA-C348-4151-9F82-4E5CDCE78AAE}"/>
              </a:ext>
            </a:extLst>
          </p:cNvPr>
          <p:cNvSpPr txBox="1"/>
          <p:nvPr/>
        </p:nvSpPr>
        <p:spPr>
          <a:xfrm>
            <a:off x="4488427" y="5903893"/>
            <a:ext cx="2059857"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LIFE SCIENCES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Distretti, cluster, filiere</a:t>
            </a:r>
            <a:endParaRPr kumimoji="0" lang="it-IT"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8" name="Immagine 5">
            <a:extLst>
              <a:ext uri="{FF2B5EF4-FFF2-40B4-BE49-F238E27FC236}">
                <a16:creationId xmlns:a16="http://schemas.microsoft.com/office/drawing/2014/main" id="{F473E8BA-1360-4659-B04D-02C7DC87D8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54530" y="5878979"/>
            <a:ext cx="1459458" cy="570597"/>
          </a:xfrm>
          <a:prstGeom prst="rect">
            <a:avLst/>
          </a:prstGeom>
        </p:spPr>
      </p:pic>
      <p:pic>
        <p:nvPicPr>
          <p:cNvPr id="39" name="Immagine 7">
            <a:extLst>
              <a:ext uri="{FF2B5EF4-FFF2-40B4-BE49-F238E27FC236}">
                <a16:creationId xmlns:a16="http://schemas.microsoft.com/office/drawing/2014/main" id="{9B894E96-6CF8-427D-AA66-7C20E9660D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87134" y="5613998"/>
            <a:ext cx="1177812" cy="1086720"/>
          </a:xfrm>
          <a:prstGeom prst="rect">
            <a:avLst/>
          </a:prstGeom>
        </p:spPr>
      </p:pic>
      <p:cxnSp>
        <p:nvCxnSpPr>
          <p:cNvPr id="40" name="Connettore diritto 9">
            <a:extLst>
              <a:ext uri="{FF2B5EF4-FFF2-40B4-BE49-F238E27FC236}">
                <a16:creationId xmlns:a16="http://schemas.microsoft.com/office/drawing/2014/main" id="{3BED36C8-AFB9-4DFA-921C-B0881EA1C9B3}"/>
              </a:ext>
            </a:extLst>
          </p:cNvPr>
          <p:cNvCxnSpPr>
            <a:cxnSpLocks/>
          </p:cNvCxnSpPr>
          <p:nvPr/>
        </p:nvCxnSpPr>
        <p:spPr>
          <a:xfrm>
            <a:off x="7176951" y="5589083"/>
            <a:ext cx="46787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58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258BEC4C-4B7F-4E93-A78B-E69BA78EDF71}"/>
              </a:ext>
            </a:extLst>
          </p:cNvPr>
          <p:cNvSpPr txBox="1">
            <a:spLocks/>
          </p:cNvSpPr>
          <p:nvPr/>
        </p:nvSpPr>
        <p:spPr>
          <a:xfrm>
            <a:off x="0" y="2660329"/>
            <a:ext cx="12192000" cy="701731"/>
          </a:xfrm>
          <a:prstGeom prst="rect">
            <a:avLst/>
          </a:prstGeom>
        </p:spPr>
        <p:txBody>
          <a:bodyPr vert="horz" lIns="91440" tIns="45720" rIns="91440" bIns="45720" rtlCol="0" anchor="ctr">
            <a:spAutoFit/>
          </a:bodyPr>
          <a:lstStyle>
            <a:lvl1pPr algn="ctr" defTabSz="457200" rtl="0" eaLnBrk="1" latinLnBrk="0" hangingPunct="1">
              <a:lnSpc>
                <a:spcPct val="90000"/>
              </a:lnSpc>
              <a:spcBef>
                <a:spcPct val="0"/>
              </a:spcBef>
              <a:buNone/>
              <a:defRPr sz="4400" kern="1200">
                <a:solidFill>
                  <a:schemeClr val="tx2"/>
                </a:solidFill>
                <a:latin typeface="+mj-lt"/>
                <a:ea typeface="+mj-ea"/>
                <a:cs typeface="+mj-cs"/>
              </a:defRPr>
            </a:lvl1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s-AR" sz="4400" b="0" i="0" u="none" strike="noStrike" kern="1200" cap="none" spc="0" normalizeH="0" baseline="0" noProof="0" dirty="0">
                <a:ln>
                  <a:noFill/>
                </a:ln>
                <a:solidFill>
                  <a:schemeClr val="accent1">
                    <a:lumMod val="50000"/>
                  </a:schemeClr>
                </a:solidFill>
                <a:effectLst/>
                <a:uLnTx/>
                <a:uFillTx/>
                <a:latin typeface="Museo 700"/>
                <a:ea typeface="+mj-ea"/>
                <a:cs typeface="+mj-cs"/>
              </a:rPr>
              <a:t>Muchas</a:t>
            </a:r>
            <a:r>
              <a:rPr kumimoji="0" lang="en-US" sz="4400" b="0" i="0" u="none" strike="noStrike" kern="1200" cap="none" spc="0" normalizeH="0" baseline="0" noProof="0" dirty="0">
                <a:ln>
                  <a:noFill/>
                </a:ln>
                <a:solidFill>
                  <a:schemeClr val="accent1">
                    <a:lumMod val="50000"/>
                  </a:schemeClr>
                </a:solidFill>
                <a:effectLst/>
                <a:uLnTx/>
                <a:uFillTx/>
                <a:latin typeface="Museo 700"/>
                <a:ea typeface="+mj-ea"/>
                <a:cs typeface="+mj-cs"/>
              </a:rPr>
              <a:t> gracias!!</a:t>
            </a:r>
          </a:p>
        </p:txBody>
      </p:sp>
      <p:sp>
        <p:nvSpPr>
          <p:cNvPr id="37" name="Title 1">
            <a:extLst>
              <a:ext uri="{FF2B5EF4-FFF2-40B4-BE49-F238E27FC236}">
                <a16:creationId xmlns:a16="http://schemas.microsoft.com/office/drawing/2014/main" id="{8E26AB1F-7220-486D-8D91-13A6B6637103}"/>
              </a:ext>
            </a:extLst>
          </p:cNvPr>
          <p:cNvSpPr txBox="1">
            <a:spLocks/>
          </p:cNvSpPr>
          <p:nvPr/>
        </p:nvSpPr>
        <p:spPr>
          <a:xfrm>
            <a:off x="0" y="4625282"/>
            <a:ext cx="12192000" cy="618631"/>
          </a:xfrm>
          <a:prstGeom prst="rect">
            <a:avLst/>
          </a:prstGeom>
        </p:spPr>
        <p:txBody>
          <a:bodyPr vert="horz" wrap="square" lIns="91440" tIns="45720" rIns="91440" bIns="45720" rtlCol="0" anchor="ctr">
            <a:spAutoFit/>
          </a:bodyPr>
          <a:lstStyle>
            <a:lvl1pPr algn="ctr" defTabSz="457200" rtl="0" eaLnBrk="1" latinLnBrk="0" hangingPunct="1">
              <a:lnSpc>
                <a:spcPct val="90000"/>
              </a:lnSpc>
              <a:spcBef>
                <a:spcPct val="0"/>
              </a:spcBef>
              <a:buNone/>
              <a:defRPr sz="4400" kern="1200">
                <a:solidFill>
                  <a:schemeClr val="tx2"/>
                </a:solidFill>
                <a:latin typeface="+mj-lt"/>
                <a:ea typeface="+mj-ea"/>
                <a:cs typeface="+mj-cs"/>
              </a:defRPr>
            </a:lvl1pPr>
          </a:lstStyle>
          <a:p>
            <a:r>
              <a:rPr lang="es-AR" sz="1400" b="1" dirty="0">
                <a:solidFill>
                  <a:schemeClr val="accent1">
                    <a:lumMod val="50000"/>
                  </a:schemeClr>
                </a:solidFill>
                <a:latin typeface="Roboto" pitchFamily="2" charset="0"/>
                <a:ea typeface="Roboto" pitchFamily="2" charset="0"/>
              </a:rPr>
              <a:t>Bernardo Martínez Sáenz</a:t>
            </a:r>
          </a:p>
          <a:p>
            <a:r>
              <a:rPr lang="es-AR" sz="1200" dirty="0">
                <a:solidFill>
                  <a:schemeClr val="accent1">
                    <a:lumMod val="50000"/>
                  </a:schemeClr>
                </a:solidFill>
                <a:latin typeface="Roboto" pitchFamily="2" charset="0"/>
                <a:ea typeface="Roboto" pitchFamily="2" charset="0"/>
              </a:rPr>
              <a:t>+549 223 5040622</a:t>
            </a:r>
          </a:p>
          <a:p>
            <a:r>
              <a:rPr lang="es-AR" sz="1200" dirty="0">
                <a:solidFill>
                  <a:schemeClr val="accent1">
                    <a:lumMod val="50000"/>
                  </a:schemeClr>
                </a:solidFill>
                <a:latin typeface="Roboto" pitchFamily="2" charset="0"/>
                <a:ea typeface="Roboto" pitchFamily="2" charset="0"/>
              </a:rPr>
              <a:t>bmartinez@deitres.com</a:t>
            </a:r>
            <a:endParaRPr lang="en-US" sz="1400" dirty="0">
              <a:solidFill>
                <a:schemeClr val="accent1">
                  <a:lumMod val="50000"/>
                </a:schemeClr>
              </a:solidFill>
              <a:latin typeface="Roboto" pitchFamily="2" charset="0"/>
              <a:ea typeface="Roboto" pitchFamily="2" charset="0"/>
            </a:endParaRPr>
          </a:p>
        </p:txBody>
      </p:sp>
      <p:sp>
        <p:nvSpPr>
          <p:cNvPr id="12" name="Rettangolo 3">
            <a:extLst>
              <a:ext uri="{FF2B5EF4-FFF2-40B4-BE49-F238E27FC236}">
                <a16:creationId xmlns:a16="http://schemas.microsoft.com/office/drawing/2014/main" id="{39AF9812-465E-412C-9167-504AF95934FB}"/>
              </a:ext>
            </a:extLst>
          </p:cNvPr>
          <p:cNvSpPr/>
          <p:nvPr/>
        </p:nvSpPr>
        <p:spPr>
          <a:xfrm>
            <a:off x="0" y="5553718"/>
            <a:ext cx="6882581" cy="1304282"/>
          </a:xfrm>
          <a:prstGeom prst="rect">
            <a:avLst/>
          </a:prstGeom>
          <a:solidFill>
            <a:srgbClr val="75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asellaDiTesto 4">
            <a:extLst>
              <a:ext uri="{FF2B5EF4-FFF2-40B4-BE49-F238E27FC236}">
                <a16:creationId xmlns:a16="http://schemas.microsoft.com/office/drawing/2014/main" id="{2EACA434-FF16-4A02-A3A7-8E78F2BA67CA}"/>
              </a:ext>
            </a:extLst>
          </p:cNvPr>
          <p:cNvSpPr txBox="1"/>
          <p:nvPr/>
        </p:nvSpPr>
        <p:spPr>
          <a:xfrm>
            <a:off x="294968" y="5903893"/>
            <a:ext cx="3248332"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CIENCIAS DE LA VIDA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prstClr val="white"/>
                </a:solidFill>
                <a:effectLst/>
                <a:uLnTx/>
                <a:uFillTx/>
                <a:latin typeface="Gotham Bold" pitchFamily="50" charset="0"/>
                <a:ea typeface="+mn-ea"/>
                <a:cs typeface="Gotham Black" pitchFamily="50" charset="0"/>
              </a:rPr>
              <a:t>Distritos, cluster , cadenas de suministro</a:t>
            </a:r>
          </a:p>
        </p:txBody>
      </p:sp>
      <p:sp>
        <p:nvSpPr>
          <p:cNvPr id="14" name="CasellaDiTesto 6">
            <a:extLst>
              <a:ext uri="{FF2B5EF4-FFF2-40B4-BE49-F238E27FC236}">
                <a16:creationId xmlns:a16="http://schemas.microsoft.com/office/drawing/2014/main" id="{0BBC4ECF-C8F5-404D-9A43-63A784F4126E}"/>
              </a:ext>
            </a:extLst>
          </p:cNvPr>
          <p:cNvSpPr txBox="1"/>
          <p:nvPr/>
        </p:nvSpPr>
        <p:spPr>
          <a:xfrm>
            <a:off x="294968" y="5613998"/>
            <a:ext cx="4542503"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ok" panose="02000604040000020004" pitchFamily="50" charset="0"/>
                <a:ea typeface="+mn-ea"/>
                <a:cs typeface="+mn-cs"/>
              </a:rPr>
              <a:t>WEBINAR SOBRE INNOVACIÓN</a:t>
            </a:r>
          </a:p>
        </p:txBody>
      </p:sp>
      <p:sp>
        <p:nvSpPr>
          <p:cNvPr id="15" name="CasellaDiTesto 1">
            <a:extLst>
              <a:ext uri="{FF2B5EF4-FFF2-40B4-BE49-F238E27FC236}">
                <a16:creationId xmlns:a16="http://schemas.microsoft.com/office/drawing/2014/main" id="{F8244533-4C7C-491B-A152-56661AED8F26}"/>
              </a:ext>
            </a:extLst>
          </p:cNvPr>
          <p:cNvSpPr txBox="1"/>
          <p:nvPr/>
        </p:nvSpPr>
        <p:spPr>
          <a:xfrm>
            <a:off x="4488427" y="5903893"/>
            <a:ext cx="2059857"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LIFE SCIENCES E INDUSTRIA 4.0.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0" i="0" u="none" strike="noStrike" kern="1200" cap="none" spc="0" normalizeH="0" baseline="0" noProof="0" dirty="0">
                <a:ln>
                  <a:noFill/>
                </a:ln>
                <a:solidFill>
                  <a:prstClr val="black"/>
                </a:solidFill>
                <a:effectLst/>
                <a:uLnTx/>
                <a:uFillTx/>
                <a:latin typeface="Gotham Bold" pitchFamily="50" charset="0"/>
                <a:ea typeface="+mn-ea"/>
                <a:cs typeface="Gotham Black" pitchFamily="50" charset="0"/>
              </a:rPr>
              <a:t>Distretti, cluster, filiere</a:t>
            </a:r>
            <a:endParaRPr kumimoji="0" lang="it-IT"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Immagine 5">
            <a:extLst>
              <a:ext uri="{FF2B5EF4-FFF2-40B4-BE49-F238E27FC236}">
                <a16:creationId xmlns:a16="http://schemas.microsoft.com/office/drawing/2014/main" id="{312C6CDA-E09E-4C51-831A-A767C196D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530" y="5878979"/>
            <a:ext cx="1459458" cy="570597"/>
          </a:xfrm>
          <a:prstGeom prst="rect">
            <a:avLst/>
          </a:prstGeom>
        </p:spPr>
      </p:pic>
      <p:pic>
        <p:nvPicPr>
          <p:cNvPr id="17" name="Immagine 7">
            <a:extLst>
              <a:ext uri="{FF2B5EF4-FFF2-40B4-BE49-F238E27FC236}">
                <a16:creationId xmlns:a16="http://schemas.microsoft.com/office/drawing/2014/main" id="{E3C5ACAD-8608-4C9C-B77A-CF3896069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7134" y="5613998"/>
            <a:ext cx="1177812" cy="1086720"/>
          </a:xfrm>
          <a:prstGeom prst="rect">
            <a:avLst/>
          </a:prstGeom>
        </p:spPr>
      </p:pic>
      <p:cxnSp>
        <p:nvCxnSpPr>
          <p:cNvPr id="18" name="Connettore diritto 9">
            <a:extLst>
              <a:ext uri="{FF2B5EF4-FFF2-40B4-BE49-F238E27FC236}">
                <a16:creationId xmlns:a16="http://schemas.microsoft.com/office/drawing/2014/main" id="{8489553E-AF3C-49CD-9BB9-D35166D10CF3}"/>
              </a:ext>
            </a:extLst>
          </p:cNvPr>
          <p:cNvCxnSpPr>
            <a:cxnSpLocks/>
          </p:cNvCxnSpPr>
          <p:nvPr/>
        </p:nvCxnSpPr>
        <p:spPr>
          <a:xfrm>
            <a:off x="7176951" y="5589083"/>
            <a:ext cx="46787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5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itymesh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mesh 2020" id="{D01F05BE-E23B-4A26-997A-FC7AEBFCD4A1}" vid="{BADFC196-1F60-4DEA-A3F5-FBEE8A85F34A}"/>
    </a:ext>
  </a:extLst>
</a:theme>
</file>

<file path=ppt/theme/theme3.xml><?xml version="1.0" encoding="utf-8"?>
<a:theme xmlns:a="http://schemas.openxmlformats.org/drawingml/2006/main" name="Startup Pitch Deck">
  <a:themeElements>
    <a:clrScheme name="Ready - Multi Color 7">
      <a:dk1>
        <a:srgbClr val="7E7E7E"/>
      </a:dk1>
      <a:lt1>
        <a:sysClr val="window" lastClr="FFFFFF"/>
      </a:lt1>
      <a:dk2>
        <a:srgbClr val="3F3F3F"/>
      </a:dk2>
      <a:lt2>
        <a:srgbClr val="FFFFFF"/>
      </a:lt2>
      <a:accent1>
        <a:srgbClr val="4D6D92"/>
      </a:accent1>
      <a:accent2>
        <a:srgbClr val="1BAAAA"/>
      </a:accent2>
      <a:accent3>
        <a:srgbClr val="7CB554"/>
      </a:accent3>
      <a:accent4>
        <a:srgbClr val="F8BF4D"/>
      </a:accent4>
      <a:accent5>
        <a:srgbClr val="F95648"/>
      </a:accent5>
      <a:accent6>
        <a:srgbClr val="C5C5C5"/>
      </a:accent6>
      <a:hlink>
        <a:srgbClr val="F95648"/>
      </a:hlink>
      <a:folHlink>
        <a:srgbClr val="F8BF4D"/>
      </a:folHlink>
    </a:clrScheme>
    <a:fontScheme name="Custom 7">
      <a:majorFont>
        <a:latin typeface="Museo 700"/>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rtup Pitch Deck" id="{0B87F7B2-9A86-41C8-887A-A7D187056138}" vid="{83C3BEA7-4181-4587-8464-2215DB05132D}"/>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677</Words>
  <Application>Microsoft Office PowerPoint</Application>
  <PresentationFormat>Widescreen</PresentationFormat>
  <Paragraphs>122</Paragraphs>
  <Slides>7</Slides>
  <Notes>1</Notes>
  <HiddenSlides>0</HiddenSlides>
  <MMClips>0</MMClips>
  <ScaleCrop>false</ScaleCrop>
  <HeadingPairs>
    <vt:vector size="6" baseType="variant">
      <vt:variant>
        <vt:lpstr>Caratteri utilizzati</vt:lpstr>
      </vt:variant>
      <vt:variant>
        <vt:i4>11</vt:i4>
      </vt:variant>
      <vt:variant>
        <vt:lpstr>Tema</vt:lpstr>
      </vt:variant>
      <vt:variant>
        <vt:i4>3</vt:i4>
      </vt:variant>
      <vt:variant>
        <vt:lpstr>Titoli diapositive</vt:lpstr>
      </vt:variant>
      <vt:variant>
        <vt:i4>7</vt:i4>
      </vt:variant>
    </vt:vector>
  </HeadingPairs>
  <TitlesOfParts>
    <vt:vector size="21" baseType="lpstr">
      <vt:lpstr>Aharoni</vt:lpstr>
      <vt:lpstr>Arial</vt:lpstr>
      <vt:lpstr>Calibri</vt:lpstr>
      <vt:lpstr>Calibri Light</vt:lpstr>
      <vt:lpstr>Gotham </vt:lpstr>
      <vt:lpstr>Gotham Bold</vt:lpstr>
      <vt:lpstr>Gotham Book</vt:lpstr>
      <vt:lpstr>Museo 700</vt:lpstr>
      <vt:lpstr>Open Sans</vt:lpstr>
      <vt:lpstr>Roboto</vt:lpstr>
      <vt:lpstr>Roboto</vt:lpstr>
      <vt:lpstr>Tema di Office</vt:lpstr>
      <vt:lpstr>Citymesh 2020</vt:lpstr>
      <vt:lpstr>Startup Pitch Deck</vt:lpstr>
      <vt:lpstr>Presentazione standard di PowerPoint</vt:lpstr>
      <vt:lpstr>Presentazione standard di PowerPoint</vt:lpstr>
      <vt:lpstr>Nuestra historia…</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Viviana Forcella</dc:creator>
  <cp:lastModifiedBy>Simone Gitto</cp:lastModifiedBy>
  <cp:revision>33</cp:revision>
  <dcterms:created xsi:type="dcterms:W3CDTF">2021-04-09T10:30:31Z</dcterms:created>
  <dcterms:modified xsi:type="dcterms:W3CDTF">2021-04-21T12:22:41Z</dcterms:modified>
</cp:coreProperties>
</file>